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4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charts/chart1.xml" ContentType="application/vnd.openxmlformats-officedocument.drawingml.chart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317bfbd6b3143a4" /><Relationship Type="http://schemas.openxmlformats.org/officeDocument/2006/relationships/extended-properties" Target="/docProps/app.xml" Id="R718af0def2504239" /><Relationship Type="http://schemas.openxmlformats.org/officeDocument/2006/relationships/officeDocument" Target="/ppt/presentation.xml" Id="R7aae84257480479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1139f82248b4332"/>
    <p:sldMasterId xmlns:r="http://schemas.openxmlformats.org/officeDocument/2006/relationships" id="2147483650" r:id="R9a7d2ea102f343d0"/>
  </p:sldMasterIdLst>
  <p:notesMasterIdLst>
    <p:notesMasterId xmlns:r="http://schemas.openxmlformats.org/officeDocument/2006/relationships" r:id="R8cb65fd60a434cd7"/>
  </p:notesMasterIdLst>
  <p:sldIdLst>
    <p:sldId xmlns:r="http://schemas.openxmlformats.org/officeDocument/2006/relationships" id="256" r:id="R018dd0fa997742cf"/>
    <p:sldId xmlns:r="http://schemas.openxmlformats.org/officeDocument/2006/relationships" id="257" r:id="Rffca158aa54d4bd9"/>
    <p:sldId xmlns:r="http://schemas.openxmlformats.org/officeDocument/2006/relationships" id="258" r:id="R3322936d6455406d"/>
    <p:sldId xmlns:r="http://schemas.openxmlformats.org/officeDocument/2006/relationships" id="259" r:id="Raa6398fc8e1d48aa"/>
    <p:sldId xmlns:r="http://schemas.openxmlformats.org/officeDocument/2006/relationships" id="260" r:id="Rafc8c2c634594ee3"/>
    <p:sldId xmlns:r="http://schemas.openxmlformats.org/officeDocument/2006/relationships" id="261" r:id="R52bbacfdd0fe40be"/>
    <p:sldId xmlns:r="http://schemas.openxmlformats.org/officeDocument/2006/relationships" id="262" r:id="R6f2773b4e36348f4"/>
    <p:sldId xmlns:r="http://schemas.openxmlformats.org/officeDocument/2006/relationships" id="263" r:id="R6a08713c9631454c"/>
    <p:sldId xmlns:r="http://schemas.openxmlformats.org/officeDocument/2006/relationships" id="264" r:id="R2836543599fd4bc3"/>
    <p:sldId xmlns:r="http://schemas.openxmlformats.org/officeDocument/2006/relationships" id="265" r:id="Ra4abeb56b9394f7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ff88fb16da64b82" /><Relationship Type="http://schemas.openxmlformats.org/officeDocument/2006/relationships/slideMaster" Target="/ppt/slideMasters/slideMaster1.xml" Id="Re1139f82248b4332" /><Relationship Type="http://schemas.openxmlformats.org/officeDocument/2006/relationships/slideMaster" Target="/ppt/slideMasters/slideMaster2.xml" Id="R9a7d2ea102f343d0" /><Relationship Type="http://schemas.openxmlformats.org/officeDocument/2006/relationships/notesMaster" Target="/ppt/notesMasters/notesMaster1.xml" Id="R8cb65fd60a434cd7" /><Relationship Type="http://schemas.openxmlformats.org/officeDocument/2006/relationships/presProps" Target="/ppt/presProps.xml" Id="R305a937fd6344bf6" /><Relationship Type="http://schemas.openxmlformats.org/officeDocument/2006/relationships/tableStyles" Target="/ppt/tableStyles.xml" Id="R55d111ab0abc42aa" /><Relationship Type="http://schemas.openxmlformats.org/officeDocument/2006/relationships/slide" Target="/ppt/slides/slide1.xml" Id="R018dd0fa997742cf" /><Relationship Type="http://schemas.openxmlformats.org/officeDocument/2006/relationships/slide" Target="/ppt/slides/slide2.xml" Id="Rffca158aa54d4bd9" /><Relationship Type="http://schemas.openxmlformats.org/officeDocument/2006/relationships/slide" Target="/ppt/slides/slide3.xml" Id="R3322936d6455406d" /><Relationship Type="http://schemas.openxmlformats.org/officeDocument/2006/relationships/slide" Target="/ppt/slides/slide4.xml" Id="Raa6398fc8e1d48aa" /><Relationship Type="http://schemas.openxmlformats.org/officeDocument/2006/relationships/slide" Target="/ppt/slides/slide5.xml" Id="Rafc8c2c634594ee3" /><Relationship Type="http://schemas.openxmlformats.org/officeDocument/2006/relationships/slide" Target="/ppt/slides/slide6.xml" Id="R52bbacfdd0fe40be" /><Relationship Type="http://schemas.openxmlformats.org/officeDocument/2006/relationships/slide" Target="/ppt/slides/slide7.xml" Id="R6f2773b4e36348f4" /><Relationship Type="http://schemas.openxmlformats.org/officeDocument/2006/relationships/slide" Target="/ppt/slides/slide8.xml" Id="R6a08713c9631454c" /><Relationship Type="http://schemas.openxmlformats.org/officeDocument/2006/relationships/slide" Target="/ppt/slides/slide9.xml" Id="R2836543599fd4bc3" /><Relationship Type="http://schemas.openxmlformats.org/officeDocument/2006/relationships/slide" Target="/ppt/slides/slide10.xml" Id="Ra4abeb56b9394f7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4.xml" Id="R20c014e00c2541e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>
        <a:latin typeface="Gulim"/>
        <a:ea typeface="Gulim"/>
        <a:cs typeface="Gulim"/>
      </a:defRPr>
    </a:lvl1pPr>
  </p:notesStyle>
</p:notesMaster>
</file>

<file path=ppt/notesMasters/theme/theme4.xml><?xml version="1.0" encoding="utf-8"?>
<a:theme xmlns:a="http://schemas.openxmlformats.org/drawingml/2006/main" name="ChatGPT">
  <a:themeElements>
    <a:clrScheme name="NaNa Lab">
      <a:dk1>
        <a:srgbClr val="4B212B"/>
      </a:dk1>
      <a:lt1>
        <a:srgbClr val="FFFFFF"/>
      </a:lt1>
      <a:dk2>
        <a:srgbClr val="856D6D"/>
      </a:dk2>
      <a:lt2>
        <a:srgbClr val="FFF9F0"/>
      </a:lt2>
      <a:accent1>
        <a:srgbClr val="FABC6A"/>
      </a:accent1>
      <a:accent2>
        <a:srgbClr val="4B212B"/>
      </a:accent2>
      <a:accent3>
        <a:srgbClr val="FF99A6"/>
      </a:accent3>
      <a:accent4>
        <a:srgbClr val="CE8B53"/>
      </a:accent4>
      <a:accent5>
        <a:srgbClr val="9C6B70"/>
      </a:accent5>
      <a:accent6>
        <a:srgbClr val="D8BBA5"/>
      </a:accent6>
      <a:hlink>
        <a:srgbClr val="4B212B"/>
      </a:hlink>
      <a:folHlink>
        <a:srgbClr val="856D6D"/>
      </a:folHlink>
    </a:clrScheme>
    <a:fontScheme name="NaNa Lab Gulim">
      <a:majorFont>
        <a:latin typeface="Gulim"/>
        <a:ea typeface="Gulim"/>
        <a:cs typeface="Gulim"/>
        <a:font script="Hang" typeface="Gulim"/>
      </a:majorFont>
      <a:minorFont>
        <a:latin typeface="Gulim"/>
        <a:ea typeface="Gulim"/>
        <a:cs typeface="Gulim"/>
        <a:font script="Hang" typeface="Gulim"/>
      </a:minorFont>
    </a:fontScheme>
    <a:fmtScheme name="NaNa Lab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72205fa409440ff" /><Relationship Type="http://schemas.openxmlformats.org/officeDocument/2006/relationships/notesMaster" Target="/ppt/notesMasters/notesMaster1.xml" Id="R9557fbcac1334fa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2616bf44c4e4a37" /><Relationship Type="http://schemas.openxmlformats.org/officeDocument/2006/relationships/notesMaster" Target="/ppt/notesMasters/notesMaster1.xml" Id="Rf03a4d7806d1492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90d0d0ea11f424f" /><Relationship Type="http://schemas.openxmlformats.org/officeDocument/2006/relationships/notesMaster" Target="/ppt/notesMasters/notesMaster1.xml" Id="R436b5fa78d5441c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8d3eb527f394a47" /><Relationship Type="http://schemas.openxmlformats.org/officeDocument/2006/relationships/notesMaster" Target="/ppt/notesMasters/notesMaster1.xml" Id="Rd10b421143294d9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7c44056c947486a" /><Relationship Type="http://schemas.openxmlformats.org/officeDocument/2006/relationships/notesMaster" Target="/ppt/notesMasters/notesMaster1.xml" Id="R75285caacdcb4f1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d7fe0aac1874279" /><Relationship Type="http://schemas.openxmlformats.org/officeDocument/2006/relationships/notesMaster" Target="/ppt/notesMasters/notesMaster1.xml" Id="Rc2ebbe027fed42e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cc81d7137464a17" /><Relationship Type="http://schemas.openxmlformats.org/officeDocument/2006/relationships/notesMaster" Target="/ppt/notesMasters/notesMaster1.xml" Id="R9c523051c5294dd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4787de1b73a4780" /><Relationship Type="http://schemas.openxmlformats.org/officeDocument/2006/relationships/notesMaster" Target="/ppt/notesMasters/notesMaster1.xml" Id="Rf8e4cf41754345a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af5f12a05a9407e" /><Relationship Type="http://schemas.openxmlformats.org/officeDocument/2006/relationships/notesMaster" Target="/ppt/notesMasters/notesMaster1.xml" Id="Reda64b7b4441420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e1d6a0581984e5f" /><Relationship Type="http://schemas.openxmlformats.org/officeDocument/2006/relationships/notesMaster" Target="/ppt/notesMasters/notesMaster1.xml" Id="R5f23bcea6e3b419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표지의 제목, 부제, 발표자와 날짜를 바꾸어 사용합니다. 로고의 가로세로 비율을 유지합니다.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로고: 사용자가 제공한 원본 파일, G:/내 드라이브/01. 사업자/디자인/2025.12.23 나나랩_대지 1-02.png.</a:t>
            </a:r>
          </a:p>
          <a:p xmlns:a="http://schemas.openxmlformats.org/drawingml/2006/main">
            <a:r>
              <a:t>나나랩 실습용 템플릿. 편집 텍스트 글꼴: 굴림(Gulim).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각 목차 문구를 발표 순서에 맞게 수정합니다.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로고: 사용자가 제공한 원본 파일, G:/내 드라이브/01. 사업자/디자인/2025.12.23 나나랩_대지 1-02.png.</a:t>
            </a:r>
          </a:p>
          <a:p xmlns:a="http://schemas.openxmlformats.org/drawingml/2006/main">
            <a:r>
              <a:t>나나랩 실습용 템플릿. 편집 텍스트 글꼴: 굴림(Gulim).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새로운 단원이나 주제가 시작되는 곳에 사용합니다.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로고: 사용자가 제공한 원본 파일, G:/내 드라이브/01. 사업자/디자인/2025.12.23 나나랩_대지 1-02.png.</a:t>
            </a:r>
          </a:p>
          <a:p xmlns:a="http://schemas.openxmlformats.org/drawingml/2006/main">
            <a:r>
              <a:t>나나랩 실습용 템플릿. 편집 텍스트 글꼴: 굴림(Gulim).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본문은 필요한 만큼 수정하거나 삭제합니다. 제목 34.5pt, 일반 본문 21pt, 기본 글꼴은 굴림입니다.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로고: 사용자가 제공한 원본 파일, G:/내 드라이브/01. 사업자/디자인/2025.12.23 나나랩_대지 1-02.png.</a:t>
            </a:r>
          </a:p>
          <a:p xmlns:a="http://schemas.openxmlformats.org/drawingml/2006/main">
            <a:r>
              <a:t>나나랩 실습용 템플릿. 편집 텍스트 글꼴: 굴림(Gulim).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두 대안, 변경 전후 또는 두 개념을 비교하는 슬라이드입니다.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로고: 사용자가 제공한 원본 파일, G:/내 드라이브/01. 사업자/디자인/2025.12.23 나나랩_대지 1-02.png.</a:t>
            </a:r>
          </a:p>
          <a:p xmlns:a="http://schemas.openxmlformats.org/drawingml/2006/main">
            <a:r>
              <a:t>나나랩 실습용 템플릿. 편집 텍스트 글꼴: 굴림(Gulim).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왼쪽 그림 자리 표시자에 사진이나 화면 캡처를 넣고 오른쪽 설명을 바꿉니다.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로고: 사용자가 제공한 원본 파일, G:/내 드라이브/01. 사업자/디자인/2025.12.23 나나랩_대지 1-02.png.</a:t>
            </a:r>
          </a:p>
          <a:p xmlns:a="http://schemas.openxmlformats.org/drawingml/2006/main">
            <a:r>
              <a:t>나나랩 실습용 템플릿. 편집 텍스트 글꼴: 굴림(Gulim).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표의 행과 열, 셀 내용, 색을 직접 수정할 수 있습니다.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로고: 사용자가 제공한 원본 파일, G:/내 드라이브/01. 사업자/디자인/2025.12.23 나나랩_대지 1-02.png.</a:t>
            </a:r>
          </a:p>
          <a:p xmlns:a="http://schemas.openxmlformats.org/drawingml/2006/main">
            <a:r>
              <a:t>나나랩 실습용 템플릿. 편집 텍스트 글꼴: 굴림(Gulim).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모든 수치는 실습용 예시입니다. 차트에서 데이터 편집을 선택하여 항목과 값을 바꾸고 실제 자료의 단위를 표시합니다.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로고: 사용자가 제공한 원본 파일, G:/내 드라이브/01. 사업자/디자인/2025.12.23 나나랩_대지 1-02.png.</a:t>
            </a:r>
          </a:p>
          <a:p xmlns:a="http://schemas.openxmlformats.org/drawingml/2006/main">
            <a:r>
              <a:t>나나랩 실습용 템플릿. 편집 텍스트 글꼴: 굴림(Gulim).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교육이나 워크숍에서 과제와 결과를 안내할 때 사용합니다.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로고: 사용자가 제공한 원본 파일, G:/내 드라이브/01. 사업자/디자인/2025.12.23 나나랩_대지 1-02.png.</a:t>
            </a:r>
          </a:p>
          <a:p xmlns:a="http://schemas.openxmlformats.org/drawingml/2006/main">
            <a:r>
              <a:t>나나랩 실습용 템플릿. 편집 텍스트 글꼴: 굴림(Gulim).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마무리 문구는 자유롭게 변경합니다.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로고: 사용자가 제공한 원본 파일, G:/내 드라이브/01. 사업자/디자인/2025.12.23 나나랩_대지 1-02.png.</a:t>
            </a:r>
          </a:p>
          <a:p xmlns:a="http://schemas.openxmlformats.org/drawingml/2006/main">
            <a:r>
              <a:t>나나랩 실습용 템플릿. 편집 텍스트 글꼴: 굴림(Gulim).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47182b3648492b" /></Relationships>
</file>

<file path=ppt/slideLayouts/_rels/slideLayout2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2.xml" Id="R85c5fa2e0a4841d7"/><Relationship Type="http://schemas.openxmlformats.org/officeDocument/2006/relationships/image" Target="../media/image2.png" Id="rIdBrand2"/></Relationships>
</file>

<file path=ppt/slideLayouts/_rels/slideLayout3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2.xml" Id="R3b7eb90818784b60"/><Relationship Type="http://schemas.openxmlformats.org/officeDocument/2006/relationships/image" Target="../media/image3.png" Id="rIdBrand2"/></Relationships>
</file>

<file path=ppt/slideLayouts/_rels/slideLayout4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2.xml" Id="R11ee9e7beebd4997"/></Relationships>
</file>

<file path=ppt/slideLayouts/_rels/slideLayout5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2.xml" Id="R02770b70466c4957"/><Relationship Type="http://schemas.openxmlformats.org/officeDocument/2006/relationships/image" Target="../media/image4.png" Id="rIdBrand2"/></Relationships>
</file>

<file path=ppt/slideLayouts/_rels/slideLayout6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2.xml" Id="Rea3dc185969d4180"/><Relationship Type="http://schemas.openxmlformats.org/officeDocument/2006/relationships/image" Target="../media/image5.png" Id="rIdBrand2"/></Relationships>
</file>

<file path=ppt/slideLayouts/_rels/slideLayout7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2.xml" Id="Ra237303f67c6474d"/><Relationship Type="http://schemas.openxmlformats.org/officeDocument/2006/relationships/image" Target="../media/image6.png" Id="rIdBrand2"/></Relationships>
</file>

<file path=ppt/slideLayouts/_rels/slideLayout8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2.xml" Id="R6223124386de409f"/><Relationship Type="http://schemas.openxmlformats.org/officeDocument/2006/relationships/image" Target="../media/image7.png" Id="rIdBrand2"/></Relationships>
</file>

<file path=ppt/slideLayouts/_rels/slideLayout9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2.xml" Id="R019cb3d7854e4095"/><Relationship Type="http://schemas.openxmlformats.org/officeDocument/2006/relationships/image" Target="../media/image8.png" Id="rIdBrand2"/></Relationships>
</file>

<file path=ppt/slideLayouts/_rels/slideLayout10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2.xml" Id="Ra886e40acbaf4c4d"/><Relationship Type="http://schemas.openxmlformats.org/officeDocument/2006/relationships/image" Target="../media/image9.png" Id="rIdBrand2"/></Relationships>
</file>

<file path=ppt/slideLayouts/_rels/slideLayout11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2.xml" Id="R1e626923a51a4aeb"/><Relationship Type="http://schemas.openxmlformats.org/officeDocument/2006/relationships/image" Target="../media/image10.png" Id="rIdBrand2"/></Relationship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918902990541499b" /><Relationship Type="http://schemas.openxmlformats.org/officeDocument/2006/relationships/image" Target="/ppt/media/image.png" Id="Rdab854aab299457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.xml><?xml version="1.0" encoding="utf-8"?>
<p:sldLayout xmlns:p="http://schemas.openxmlformats.org/presentationml/2006/main">
  <p:cSld name="01 표지">
    <p:bg>
      <p:bgPr>
        <a:solidFill xmlns:a="http://schemas.openxmlformats.org/drawingml/2006/main">
          <a:srgbClr val="FFF9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Brand2"/>
          <a:stretch xmlns:a="http://schemas.openxmlformats.org/drawingml/2006/main"/>
        </p:blipFill>
        <p:spPr>
          <a:xfrm xmlns:a="http://schemas.openxmlformats.org/drawingml/2006/main">
            <a:off x="685800" y="847725"/>
            <a:ext cx="6286500" cy="1407543"/>
          </a:xfrm>
          <a:prstGeom xmlns:a="http://schemas.openxmlformats.org/drawingml/2006/main" prst="rect">
            <a:avLst/>
          </a:prstGeom>
        </p:spPr>
      </p:pic>
      <p:sp>
        <p:nvSpPr>
          <p:cNvPr id="3" name="발표 제목">
            <a:extLst xmlns:a="http://schemas.openxmlformats.org/drawingml/2006/main">
              <a:ext uri="{FF2B5EF4-FFF2-40B4-BE49-F238E27FC236}">
                <a16:creationId xmlns:a16="http://schemas.microsoft.com/office/drawing/2014/main" id="{E4EC21C5-4930-4FF2-AF2E-B12590BAE3B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850" y="3352800"/>
            <a:ext cx="10668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54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1pPr>
            <a:lvl2pPr algn="l">
              <a:defRPr sz="54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2pPr>
            <a:lvl3pPr algn="l">
              <a:defRPr sz="54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3pPr>
            <a:lvl4pPr algn="l">
              <a:defRPr sz="54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4pPr>
            <a:lvl5pPr algn="l">
              <a:defRPr sz="54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5pPr>
            <a:lvl6pPr algn="l">
              <a:defRPr sz="54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6pPr>
            <a:lvl7pPr algn="l">
              <a:defRPr sz="54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7pPr>
            <a:lvl8pPr algn="l">
              <a:defRPr sz="54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8pPr>
            <a:lvl9pPr algn="l">
              <a:defRPr sz="54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54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5400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발표 제목</a:t>
            </a:r>
          </a:p>
        </p:txBody>
      </p:sp>
      <p:sp>
        <p:nvSpPr>
          <p:cNvPr id="4" name="부제 또는 실습 주제">
            <a:extLst xmlns:a="http://schemas.openxmlformats.org/drawingml/2006/main">
              <a:ext uri="{FF2B5EF4-FFF2-40B4-BE49-F238E27FC236}">
                <a16:creationId xmlns:a16="http://schemas.microsoft.com/office/drawing/2014/main" id="{70C30A5F-A9F9-45C2-8502-42F773B429C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733425" y="4448175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22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1pPr>
            <a:lvl2pPr algn="l">
              <a:defRPr sz="22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2pPr>
            <a:lvl3pPr algn="l">
              <a:defRPr sz="22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3pPr>
            <a:lvl4pPr algn="l">
              <a:defRPr sz="22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4pPr>
            <a:lvl5pPr algn="l">
              <a:defRPr sz="22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5pPr>
            <a:lvl6pPr algn="l">
              <a:defRPr sz="22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6pPr>
            <a:lvl7pPr algn="l">
              <a:defRPr sz="22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7pPr>
            <a:lvl8pPr algn="l">
              <a:defRPr sz="22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8pPr>
            <a:lvl9pPr algn="l">
              <a:defRPr sz="22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225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부제 또는 실습 주제</a:t>
            </a:r>
          </a:p>
        </p:txBody>
      </p:sp>
      <p:sp>
        <p:nvSpPr>
          <p:cNvPr id="5" name="발표자 이름  /  날짜">
            <a:extLst xmlns:a="http://schemas.openxmlformats.org/drawingml/2006/main">
              <a:ext uri="{FF2B5EF4-FFF2-40B4-BE49-F238E27FC236}">
                <a16:creationId xmlns:a16="http://schemas.microsoft.com/office/drawing/2014/main" id="{B592DDE3-200D-4742-B35F-307E917EF64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52475" y="5876925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16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1pPr>
            <a:lvl2pPr algn="l">
              <a:defRPr sz="16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2pPr>
            <a:lvl3pPr algn="l">
              <a:defRPr sz="16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3pPr>
            <a:lvl4pPr algn="l">
              <a:defRPr sz="16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4pPr>
            <a:lvl5pPr algn="l">
              <a:defRPr sz="16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5pPr>
            <a:lvl6pPr algn="l">
              <a:defRPr sz="16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6pPr>
            <a:lvl7pPr algn="l">
              <a:defRPr sz="16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7pPr>
            <a:lvl8pPr algn="l">
              <a:defRPr sz="16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8pPr>
            <a:lvl9pPr algn="l">
              <a:defRPr sz="16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165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발표자 이름  /  날짜</a:t>
            </a:r>
          </a:p>
        </p:txBody>
      </p:sp>
    </p:spTree>
  </p:cSld>
</p:sldLayout>
</file>

<file path=ppt/slideLayouts/slideLayout3.xml><?xml version="1.0" encoding="utf-8"?>
<p:sldLayout xmlns:p="http://schemas.openxmlformats.org/presentationml/2006/main">
  <p:cSld name="02 목차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Brand2"/>
          <a:stretch xmlns:a="http://schemas.openxmlformats.org/drawingml/2006/main"/>
        </p:blipFill>
        <p:spPr>
          <a:xfrm xmlns:a="http://schemas.openxmlformats.org/drawingml/2006/main">
            <a:off x="9620250" y="6134100"/>
            <a:ext cx="1857375" cy="415865"/>
          </a:xfrm>
          <a:prstGeom xmlns:a="http://schemas.openxmlformats.org/drawingml/2006/main" prst="rect">
            <a:avLst/>
          </a:prstGeom>
        </p:spPr>
      </p:pic>
      <p:sp>
        <p:nvSpPr>
          <p:cNvPr id="3" name="STATIC_01">
            <a:extLst xmlns:a="http://schemas.openxmlformats.org/drawingml/2006/main">
              <a:ext uri="{FF2B5EF4-FFF2-40B4-BE49-F238E27FC236}">
                <a16:creationId xmlns:a16="http://schemas.microsoft.com/office/drawing/2014/main" id="{5CFDCF06-9E54-4836-A9D2-F69D70A71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28850"/>
            <a:ext cx="95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ABC6A"/>
                </a:solidFill>
                <a:latin typeface="Gulim"/>
                <a:ea typeface="Gulim"/>
                <a:cs typeface="Gulim"/>
              </a:defRPr>
            </a:pPr>
            <a:r>
              <a:rPr sz="2850" b="1">
                <a:solidFill>
                  <a:srgbClr val="FABC6A"/>
                </a:solidFill>
                <a:latin typeface="Gulim"/>
                <a:ea typeface="Gulim"/>
                <a:cs typeface="Gulim"/>
              </a:rPr>
              <a:t>01</a:t>
            </a:r>
          </a:p>
        </p:txBody>
      </p:sp>
      <p:sp>
        <p:nvSpPr>
          <p:cNvPr id="4" name="STATIC_02">
            <a:extLst xmlns:a="http://schemas.openxmlformats.org/drawingml/2006/main">
              <a:ext uri="{FF2B5EF4-FFF2-40B4-BE49-F238E27FC236}">
                <a16:creationId xmlns:a16="http://schemas.microsoft.com/office/drawing/2014/main" id="{2FDC8BF1-0E68-4002-84CA-CA08D9849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76575"/>
            <a:ext cx="95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ABC6A"/>
                </a:solidFill>
                <a:latin typeface="Gulim"/>
                <a:ea typeface="Gulim"/>
                <a:cs typeface="Gulim"/>
              </a:defRPr>
            </a:pPr>
            <a:r>
              <a:rPr sz="2850" b="1">
                <a:solidFill>
                  <a:srgbClr val="FABC6A"/>
                </a:solidFill>
                <a:latin typeface="Gulim"/>
                <a:ea typeface="Gulim"/>
                <a:cs typeface="Gulim"/>
              </a:rPr>
              <a:t>02</a:t>
            </a:r>
          </a:p>
        </p:txBody>
      </p:sp>
      <p:sp>
        <p:nvSpPr>
          <p:cNvPr id="5" name="STATIC_03">
            <a:extLst xmlns:a="http://schemas.openxmlformats.org/drawingml/2006/main">
              <a:ext uri="{FF2B5EF4-FFF2-40B4-BE49-F238E27FC236}">
                <a16:creationId xmlns:a16="http://schemas.microsoft.com/office/drawing/2014/main" id="{4C958F0B-DA19-476D-9E15-DBE700022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24300"/>
            <a:ext cx="95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ABC6A"/>
                </a:solidFill>
                <a:latin typeface="Gulim"/>
                <a:ea typeface="Gulim"/>
                <a:cs typeface="Gulim"/>
              </a:defRPr>
            </a:pPr>
            <a:r>
              <a:rPr sz="2850" b="1">
                <a:solidFill>
                  <a:srgbClr val="FABC6A"/>
                </a:solidFill>
                <a:latin typeface="Gulim"/>
                <a:ea typeface="Gulim"/>
                <a:cs typeface="Gulim"/>
              </a:rPr>
              <a:t>03</a:t>
            </a:r>
          </a:p>
        </p:txBody>
      </p:sp>
      <p:sp>
        <p:nvSpPr>
          <p:cNvPr id="6" name="STATIC_04">
            <a:extLst xmlns:a="http://schemas.openxmlformats.org/drawingml/2006/main">
              <a:ext uri="{FF2B5EF4-FFF2-40B4-BE49-F238E27FC236}">
                <a16:creationId xmlns:a16="http://schemas.microsoft.com/office/drawing/2014/main" id="{9B11D1CC-E509-4C67-ACFC-A2F21185F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772025"/>
            <a:ext cx="95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ABC6A"/>
                </a:solidFill>
                <a:latin typeface="Gulim"/>
                <a:ea typeface="Gulim"/>
                <a:cs typeface="Gulim"/>
              </a:defRPr>
            </a:pPr>
            <a:r>
              <a:rPr sz="2850" b="1">
                <a:solidFill>
                  <a:srgbClr val="FABC6A"/>
                </a:solidFill>
                <a:latin typeface="Gulim"/>
                <a:ea typeface="Gulim"/>
                <a:cs typeface="Gulim"/>
              </a:rPr>
              <a:t>04</a:t>
            </a:r>
          </a:p>
        </p:txBody>
      </p:sp>
      <p:sp>
        <p:nvSpPr>
          <p:cNvPr id="7" name="목차">
            <a:extLst xmlns:a="http://schemas.openxmlformats.org/drawingml/2006/main">
              <a:ext uri="{FF2B5EF4-FFF2-40B4-BE49-F238E27FC236}">
                <a16:creationId xmlns:a16="http://schemas.microsoft.com/office/drawing/2014/main" id="{B6691385-EA14-4AA2-8E50-5CEF10C962E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52450"/>
            <a:ext cx="106489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1pPr>
            <a:lvl2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2pPr>
            <a:lvl3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3pPr>
            <a:lvl4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4pPr>
            <a:lvl5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5pPr>
            <a:lvl6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6pPr>
            <a:lvl7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7pPr>
            <a:lvl8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8pPr>
            <a:lvl9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3450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목차</a:t>
            </a:r>
          </a:p>
        </p:txBody>
      </p:sp>
      <p:sp>
        <p:nvSpPr>
          <p:cNvPr id="8" name="들어가기">
            <a:extLst xmlns:a="http://schemas.openxmlformats.org/drawingml/2006/main">
              <a:ext uri="{FF2B5EF4-FFF2-40B4-BE49-F238E27FC236}">
                <a16:creationId xmlns:a16="http://schemas.microsoft.com/office/drawing/2014/main" id="{27B6604E-85B9-4480-BF63-63D83E5E24F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2143125" y="2295525"/>
            <a:ext cx="8953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2325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1pPr>
            <a:lvl2pPr algn="l">
              <a:defRPr sz="2325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2pPr>
            <a:lvl3pPr algn="l">
              <a:defRPr sz="2325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3pPr>
            <a:lvl4pPr algn="l">
              <a:defRPr sz="2325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4pPr>
            <a:lvl5pPr algn="l">
              <a:defRPr sz="2325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5pPr>
            <a:lvl6pPr algn="l">
              <a:defRPr sz="2325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6pPr>
            <a:lvl7pPr algn="l">
              <a:defRPr sz="2325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7pPr>
            <a:lvl8pPr algn="l">
              <a:defRPr sz="2325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8pPr>
            <a:lvl9pPr algn="l">
              <a:defRPr sz="2325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2325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들어가기</a:t>
            </a:r>
          </a:p>
        </p:txBody>
      </p:sp>
      <p:sp>
        <p:nvSpPr>
          <p:cNvPr id="9" name="핵심 내용">
            <a:extLst xmlns:a="http://schemas.openxmlformats.org/drawingml/2006/main">
              <a:ext uri="{FF2B5EF4-FFF2-40B4-BE49-F238E27FC236}">
                <a16:creationId xmlns:a16="http://schemas.microsoft.com/office/drawing/2014/main" id="{64DA10C8-1E3B-4CE7-BC1F-97F9F8303AFD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2143125" y="3143250"/>
            <a:ext cx="8953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lvl1pPr>
            <a:lvl2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lvl2pPr>
            <a:lvl3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lvl3pPr>
            <a:lvl4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lvl4pPr>
            <a:lvl5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lvl5pPr>
            <a:lvl6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lvl6pPr>
            <a:lvl7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lvl7pPr>
            <a:lvl8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lvl8pPr>
            <a:lvl9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2325" b="0">
                <a:solidFill>
                  <a:srgbClr val="4B212B"/>
                </a:solidFill>
                <a:latin typeface="Gulim"/>
                <a:ea typeface="Gulim"/>
                <a:cs typeface="Gulim"/>
              </a:rPr>
              <a:t>핵심 내용</a:t>
            </a:r>
          </a:p>
        </p:txBody>
      </p:sp>
      <p:sp>
        <p:nvSpPr>
          <p:cNvPr id="10" name="함께 실습하기">
            <a:extLst xmlns:a="http://schemas.openxmlformats.org/drawingml/2006/main">
              <a:ext uri="{FF2B5EF4-FFF2-40B4-BE49-F238E27FC236}">
                <a16:creationId xmlns:a16="http://schemas.microsoft.com/office/drawing/2014/main" id="{4230217F-3AFE-45C7-9F89-4CEFA351DCA9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2143125" y="3990975"/>
            <a:ext cx="8953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lvl1pPr>
            <a:lvl2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lvl2pPr>
            <a:lvl3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lvl3pPr>
            <a:lvl4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lvl4pPr>
            <a:lvl5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lvl5pPr>
            <a:lvl6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lvl6pPr>
            <a:lvl7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lvl7pPr>
            <a:lvl8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lvl8pPr>
            <a:lvl9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2325" b="0">
                <a:solidFill>
                  <a:srgbClr val="4B212B"/>
                </a:solidFill>
                <a:latin typeface="Gulim"/>
                <a:ea typeface="Gulim"/>
                <a:cs typeface="Gulim"/>
              </a:rPr>
              <a:t>함께 실습하기</a:t>
            </a:r>
          </a:p>
        </p:txBody>
      </p:sp>
      <p:sp>
        <p:nvSpPr>
          <p:cNvPr id="11" name="정리">
            <a:extLst xmlns:a="http://schemas.openxmlformats.org/drawingml/2006/main">
              <a:ext uri="{FF2B5EF4-FFF2-40B4-BE49-F238E27FC236}">
                <a16:creationId xmlns:a16="http://schemas.microsoft.com/office/drawing/2014/main" id="{6F007AC1-4FD3-4D22-BD90-218DD4C3CCE2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2143125" y="4838700"/>
            <a:ext cx="8953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lvl1pPr>
            <a:lvl2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lvl2pPr>
            <a:lvl3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lvl3pPr>
            <a:lvl4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lvl4pPr>
            <a:lvl5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lvl5pPr>
            <a:lvl6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lvl6pPr>
            <a:lvl7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lvl7pPr>
            <a:lvl8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lvl8pPr>
            <a:lvl9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2325" b="0">
                <a:solidFill>
                  <a:srgbClr val="4B212B"/>
                </a:solidFill>
                <a:latin typeface="Gulim"/>
                <a:ea typeface="Gulim"/>
                <a:cs typeface="Gulim"/>
              </a:rPr>
              <a:t>정리</a:t>
            </a:r>
          </a:p>
        </p:txBody>
      </p:sp>
    </p:spTree>
  </p:cSld>
</p:sldLayout>
</file>

<file path=ppt/slideLayouts/slideLayout4.xml><?xml version="1.0" encoding="utf-8"?>
<p:sldLayout xmlns:p="http://schemas.openxmlformats.org/presentationml/2006/main">
  <p:cSld name="03 구분 페이지">
    <p:bg>
      <p:bgPr>
        <a:solidFill xmlns:a="http://schemas.openxmlformats.org/drawingml/2006/main">
          <a:srgbClr val="4B21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01">
            <a:extLst xmlns:a="http://schemas.openxmlformats.org/drawingml/2006/main">
              <a:ext uri="{FF2B5EF4-FFF2-40B4-BE49-F238E27FC236}">
                <a16:creationId xmlns:a16="http://schemas.microsoft.com/office/drawing/2014/main" id="{FCC57ADD-6AA1-4E3B-9169-6F671585B75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42950" y="981075"/>
            <a:ext cx="4953000" cy="1514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10200" b="1">
                <a:solidFill>
                  <a:srgbClr val="FABC6A"/>
                </a:solidFill>
                <a:latin typeface="Gulim"/>
                <a:ea typeface="Gulim"/>
                <a:cs typeface="Gulim"/>
              </a:defRPr>
            </a:lvl1pPr>
            <a:lvl2pPr algn="l">
              <a:defRPr sz="10200" b="1">
                <a:solidFill>
                  <a:srgbClr val="FABC6A"/>
                </a:solidFill>
                <a:latin typeface="Gulim"/>
                <a:ea typeface="Gulim"/>
                <a:cs typeface="Gulim"/>
              </a:defRPr>
            </a:lvl2pPr>
            <a:lvl3pPr algn="l">
              <a:defRPr sz="10200" b="1">
                <a:solidFill>
                  <a:srgbClr val="FABC6A"/>
                </a:solidFill>
                <a:latin typeface="Gulim"/>
                <a:ea typeface="Gulim"/>
                <a:cs typeface="Gulim"/>
              </a:defRPr>
            </a:lvl3pPr>
            <a:lvl4pPr algn="l">
              <a:defRPr sz="10200" b="1">
                <a:solidFill>
                  <a:srgbClr val="FABC6A"/>
                </a:solidFill>
                <a:latin typeface="Gulim"/>
                <a:ea typeface="Gulim"/>
                <a:cs typeface="Gulim"/>
              </a:defRPr>
            </a:lvl4pPr>
            <a:lvl5pPr algn="l">
              <a:defRPr sz="10200" b="1">
                <a:solidFill>
                  <a:srgbClr val="FABC6A"/>
                </a:solidFill>
                <a:latin typeface="Gulim"/>
                <a:ea typeface="Gulim"/>
                <a:cs typeface="Gulim"/>
              </a:defRPr>
            </a:lvl5pPr>
            <a:lvl6pPr algn="l">
              <a:defRPr sz="10200" b="1">
                <a:solidFill>
                  <a:srgbClr val="FABC6A"/>
                </a:solidFill>
                <a:latin typeface="Gulim"/>
                <a:ea typeface="Gulim"/>
                <a:cs typeface="Gulim"/>
              </a:defRPr>
            </a:lvl6pPr>
            <a:lvl7pPr algn="l">
              <a:defRPr sz="10200" b="1">
                <a:solidFill>
                  <a:srgbClr val="FABC6A"/>
                </a:solidFill>
                <a:latin typeface="Gulim"/>
                <a:ea typeface="Gulim"/>
                <a:cs typeface="Gulim"/>
              </a:defRPr>
            </a:lvl7pPr>
            <a:lvl8pPr algn="l">
              <a:defRPr sz="10200" b="1">
                <a:solidFill>
                  <a:srgbClr val="FABC6A"/>
                </a:solidFill>
                <a:latin typeface="Gulim"/>
                <a:ea typeface="Gulim"/>
                <a:cs typeface="Gulim"/>
              </a:defRPr>
            </a:lvl8pPr>
            <a:lvl9pPr algn="l">
              <a:defRPr sz="10200" b="1">
                <a:solidFill>
                  <a:srgbClr val="FABC6A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10200" b="1">
                <a:solidFill>
                  <a:srgbClr val="FABC6A"/>
                </a:solidFill>
                <a:latin typeface="Gulim"/>
                <a:ea typeface="Gulim"/>
                <a:cs typeface="Gulim"/>
              </a:defRPr>
            </a:pPr>
            <a:r>
              <a:rPr sz="10200" b="1">
                <a:solidFill>
                  <a:srgbClr val="FABC6A"/>
                </a:solidFill>
                <a:latin typeface="Gulim"/>
                <a:ea typeface="Gulim"/>
                <a:cs typeface="Gulim"/>
              </a:rPr>
              <a:t>01</a:t>
            </a:r>
          </a:p>
        </p:txBody>
      </p:sp>
      <p:sp>
        <p:nvSpPr>
          <p:cNvPr id="3" name="섹션 제목">
            <a:extLst xmlns:a="http://schemas.openxmlformats.org/drawingml/2006/main">
              <a:ext uri="{FF2B5EF4-FFF2-40B4-BE49-F238E27FC236}">
                <a16:creationId xmlns:a16="http://schemas.microsoft.com/office/drawing/2014/main" id="{03C39B1D-8864-49D5-907F-A58A92CD24E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81050" y="3333750"/>
            <a:ext cx="10477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5100" b="1">
                <a:solidFill>
                  <a:srgbClr val="FFFFFF"/>
                </a:solidFill>
                <a:latin typeface="Gulim"/>
                <a:ea typeface="Gulim"/>
                <a:cs typeface="Gulim"/>
              </a:defRPr>
            </a:lvl1pPr>
            <a:lvl2pPr algn="l">
              <a:defRPr sz="5100" b="1">
                <a:solidFill>
                  <a:srgbClr val="FFFFFF"/>
                </a:solidFill>
                <a:latin typeface="Gulim"/>
                <a:ea typeface="Gulim"/>
                <a:cs typeface="Gulim"/>
              </a:defRPr>
            </a:lvl2pPr>
            <a:lvl3pPr algn="l">
              <a:defRPr sz="5100" b="1">
                <a:solidFill>
                  <a:srgbClr val="FFFFFF"/>
                </a:solidFill>
                <a:latin typeface="Gulim"/>
                <a:ea typeface="Gulim"/>
                <a:cs typeface="Gulim"/>
              </a:defRPr>
            </a:lvl3pPr>
            <a:lvl4pPr algn="l">
              <a:defRPr sz="5100" b="1">
                <a:solidFill>
                  <a:srgbClr val="FFFFFF"/>
                </a:solidFill>
                <a:latin typeface="Gulim"/>
                <a:ea typeface="Gulim"/>
                <a:cs typeface="Gulim"/>
              </a:defRPr>
            </a:lvl4pPr>
            <a:lvl5pPr algn="l">
              <a:defRPr sz="5100" b="1">
                <a:solidFill>
                  <a:srgbClr val="FFFFFF"/>
                </a:solidFill>
                <a:latin typeface="Gulim"/>
                <a:ea typeface="Gulim"/>
                <a:cs typeface="Gulim"/>
              </a:defRPr>
            </a:lvl5pPr>
            <a:lvl6pPr algn="l">
              <a:defRPr sz="5100" b="1">
                <a:solidFill>
                  <a:srgbClr val="FFFFFF"/>
                </a:solidFill>
                <a:latin typeface="Gulim"/>
                <a:ea typeface="Gulim"/>
                <a:cs typeface="Gulim"/>
              </a:defRPr>
            </a:lvl6pPr>
            <a:lvl7pPr algn="l">
              <a:defRPr sz="5100" b="1">
                <a:solidFill>
                  <a:srgbClr val="FFFFFF"/>
                </a:solidFill>
                <a:latin typeface="Gulim"/>
                <a:ea typeface="Gulim"/>
                <a:cs typeface="Gulim"/>
              </a:defRPr>
            </a:lvl7pPr>
            <a:lvl8pPr algn="l">
              <a:defRPr sz="5100" b="1">
                <a:solidFill>
                  <a:srgbClr val="FFFFFF"/>
                </a:solidFill>
                <a:latin typeface="Gulim"/>
                <a:ea typeface="Gulim"/>
                <a:cs typeface="Gulim"/>
              </a:defRPr>
            </a:lvl8pPr>
            <a:lvl9pPr algn="l">
              <a:defRPr sz="5100" b="1">
                <a:solidFill>
                  <a:srgbClr val="FFFFFF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5100" b="1">
                <a:solidFill>
                  <a:srgbClr val="FFFFFF"/>
                </a:solidFill>
                <a:latin typeface="Gulim"/>
                <a:ea typeface="Gulim"/>
                <a:cs typeface="Gulim"/>
              </a:defRPr>
            </a:pPr>
            <a:r>
              <a:rPr sz="5100" b="1">
                <a:solidFill>
                  <a:srgbClr val="FFFFFF"/>
                </a:solidFill>
                <a:latin typeface="Gulim"/>
                <a:ea typeface="Gulim"/>
                <a:cs typeface="Gulim"/>
              </a:rPr>
              <a:t>섹션 제목</a:t>
            </a:r>
          </a:p>
        </p:txBody>
      </p:sp>
      <p:sp>
        <p:nvSpPr>
          <p:cNvPr id="4" name="섹션을 소개하는 짧은 문장">
            <a:extLst xmlns:a="http://schemas.openxmlformats.org/drawingml/2006/main">
              <a:ext uri="{FF2B5EF4-FFF2-40B4-BE49-F238E27FC236}">
                <a16:creationId xmlns:a16="http://schemas.microsoft.com/office/drawing/2014/main" id="{709BA8DD-2622-4049-B54A-0A63171F11F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809625" y="455295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2175" b="0">
                <a:solidFill>
                  <a:srgbClr val="FABC6A"/>
                </a:solidFill>
                <a:latin typeface="Gulim"/>
                <a:ea typeface="Gulim"/>
                <a:cs typeface="Gulim"/>
              </a:defRPr>
            </a:lvl1pPr>
            <a:lvl2pPr algn="l">
              <a:defRPr sz="2175" b="0">
                <a:solidFill>
                  <a:srgbClr val="FABC6A"/>
                </a:solidFill>
                <a:latin typeface="Gulim"/>
                <a:ea typeface="Gulim"/>
                <a:cs typeface="Gulim"/>
              </a:defRPr>
            </a:lvl2pPr>
            <a:lvl3pPr algn="l">
              <a:defRPr sz="2175" b="0">
                <a:solidFill>
                  <a:srgbClr val="FABC6A"/>
                </a:solidFill>
                <a:latin typeface="Gulim"/>
                <a:ea typeface="Gulim"/>
                <a:cs typeface="Gulim"/>
              </a:defRPr>
            </a:lvl3pPr>
            <a:lvl4pPr algn="l">
              <a:defRPr sz="2175" b="0">
                <a:solidFill>
                  <a:srgbClr val="FABC6A"/>
                </a:solidFill>
                <a:latin typeface="Gulim"/>
                <a:ea typeface="Gulim"/>
                <a:cs typeface="Gulim"/>
              </a:defRPr>
            </a:lvl4pPr>
            <a:lvl5pPr algn="l">
              <a:defRPr sz="2175" b="0">
                <a:solidFill>
                  <a:srgbClr val="FABC6A"/>
                </a:solidFill>
                <a:latin typeface="Gulim"/>
                <a:ea typeface="Gulim"/>
                <a:cs typeface="Gulim"/>
              </a:defRPr>
            </a:lvl5pPr>
            <a:lvl6pPr algn="l">
              <a:defRPr sz="2175" b="0">
                <a:solidFill>
                  <a:srgbClr val="FABC6A"/>
                </a:solidFill>
                <a:latin typeface="Gulim"/>
                <a:ea typeface="Gulim"/>
                <a:cs typeface="Gulim"/>
              </a:defRPr>
            </a:lvl6pPr>
            <a:lvl7pPr algn="l">
              <a:defRPr sz="2175" b="0">
                <a:solidFill>
                  <a:srgbClr val="FABC6A"/>
                </a:solidFill>
                <a:latin typeface="Gulim"/>
                <a:ea typeface="Gulim"/>
                <a:cs typeface="Gulim"/>
              </a:defRPr>
            </a:lvl7pPr>
            <a:lvl8pPr algn="l">
              <a:defRPr sz="2175" b="0">
                <a:solidFill>
                  <a:srgbClr val="FABC6A"/>
                </a:solidFill>
                <a:latin typeface="Gulim"/>
                <a:ea typeface="Gulim"/>
                <a:cs typeface="Gulim"/>
              </a:defRPr>
            </a:lvl8pPr>
            <a:lvl9pPr algn="l">
              <a:defRPr sz="2175" b="0">
                <a:solidFill>
                  <a:srgbClr val="FABC6A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FABC6A"/>
                </a:solidFill>
                <a:latin typeface="Gulim"/>
                <a:ea typeface="Gulim"/>
                <a:cs typeface="Gulim"/>
              </a:defRPr>
            </a:pPr>
            <a:r>
              <a:rPr sz="2175" b="0">
                <a:solidFill>
                  <a:srgbClr val="FABC6A"/>
                </a:solidFill>
                <a:latin typeface="Gulim"/>
                <a:ea typeface="Gulim"/>
                <a:cs typeface="Gulim"/>
              </a:rPr>
              <a:t>섹션을 소개하는 짧은 문장</a:t>
            </a:r>
          </a:p>
        </p:txBody>
      </p:sp>
    </p:spTree>
  </p:cSld>
</p:sldLayout>
</file>

<file path=ppt/slideLayouts/slideLayout5.xml><?xml version="1.0" encoding="utf-8"?>
<p:sldLayout xmlns:p="http://schemas.openxmlformats.org/presentationml/2006/main">
  <p:cSld name="04 기본 본문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Brand2"/>
          <a:stretch xmlns:a="http://schemas.openxmlformats.org/drawingml/2006/main"/>
        </p:blipFill>
        <p:spPr>
          <a:xfrm xmlns:a="http://schemas.openxmlformats.org/drawingml/2006/main">
            <a:off x="9620250" y="6134100"/>
            <a:ext cx="1857375" cy="415865"/>
          </a:xfrm>
          <a:prstGeom xmlns:a="http://schemas.openxmlformats.org/drawingml/2006/main" prst="rect">
            <a:avLst/>
          </a:prstGeom>
        </p:spPr>
      </p:pic>
      <p:sp>
        <p:nvSpPr>
          <p:cNvPr id="3" name="슬라이드 제목">
            <a:extLst xmlns:a="http://schemas.openxmlformats.org/drawingml/2006/main">
              <a:ext uri="{FF2B5EF4-FFF2-40B4-BE49-F238E27FC236}">
                <a16:creationId xmlns:a16="http://schemas.microsoft.com/office/drawing/2014/main" id="{C951C06D-7535-4A5D-BEC5-7E7BCC91579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52450"/>
            <a:ext cx="106489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1pPr>
            <a:lvl2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2pPr>
            <a:lvl3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3pPr>
            <a:lvl4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4pPr>
            <a:lvl5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5pPr>
            <a:lvl6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6pPr>
            <a:lvl7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7pPr>
            <a:lvl8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8pPr>
            <a:lvl9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3450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슬라이드 제목</a:t>
            </a:r>
          </a:p>
        </p:txBody>
      </p:sp>
      <p:sp>
        <p:nvSpPr>
          <p:cNvPr id="4" name="주제를 설명하는 한 문장">
            <a:extLst xmlns:a="http://schemas.openxmlformats.org/drawingml/2006/main">
              <a:ext uri="{FF2B5EF4-FFF2-40B4-BE49-F238E27FC236}">
                <a16:creationId xmlns:a16="http://schemas.microsoft.com/office/drawing/2014/main" id="{400CE9FB-F67C-4A32-97F2-DB73B128318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714375" y="1400175"/>
            <a:ext cx="10382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1pPr>
            <a:lvl2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2pPr>
            <a:lvl3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3pPr>
            <a:lvl4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4pPr>
            <a:lvl5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5pPr>
            <a:lvl6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6pPr>
            <a:lvl7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7pPr>
            <a:lvl8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8pPr>
            <a:lvl9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180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주제를 설명하는 한 문장</a:t>
            </a:r>
          </a:p>
        </p:txBody>
      </p:sp>
      <p:sp>
        <p:nvSpPr>
          <p:cNvPr id="5" name="핵심 메시지를 입력하세요">
            <a:extLst xmlns:a="http://schemas.openxmlformats.org/drawingml/2006/main">
              <a:ext uri="{FF2B5EF4-FFF2-40B4-BE49-F238E27FC236}">
                <a16:creationId xmlns:a16="http://schemas.microsoft.com/office/drawing/2014/main" id="{5234B876-B90B-47A6-A6CF-A26739D2764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23900" y="2400300"/>
            <a:ext cx="104394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2625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1pPr>
            <a:lvl2pPr algn="l">
              <a:defRPr sz="2625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2pPr>
            <a:lvl3pPr algn="l">
              <a:defRPr sz="2625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3pPr>
            <a:lvl4pPr algn="l">
              <a:defRPr sz="2625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4pPr>
            <a:lvl5pPr algn="l">
              <a:defRPr sz="2625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5pPr>
            <a:lvl6pPr algn="l">
              <a:defRPr sz="2625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6pPr>
            <a:lvl7pPr algn="l">
              <a:defRPr sz="2625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7pPr>
            <a:lvl8pPr algn="l">
              <a:defRPr sz="2625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8pPr>
            <a:lvl9pPr algn="l">
              <a:defRPr sz="2625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2625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2625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핵심 메시지를 입력하세요</a:t>
            </a:r>
          </a:p>
        </p:txBody>
      </p:sp>
      <p:sp>
        <p:nvSpPr>
          <p:cNvPr id="6" name="이곳에 본문 내용을 입력하세요.">
            <a:extLst xmlns:a="http://schemas.openxmlformats.org/drawingml/2006/main">
              <a:ext uri="{FF2B5EF4-FFF2-40B4-BE49-F238E27FC236}">
                <a16:creationId xmlns:a16="http://schemas.microsoft.com/office/drawing/2014/main" id="{1F5A3BE8-B5A6-4024-9E7F-A21A86E3E58B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742950" y="3305175"/>
            <a:ext cx="10287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1pPr>
            <a:lvl2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2pPr>
            <a:lvl3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3pPr>
            <a:lvl4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4pPr>
            <a:lvl5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5pPr>
            <a:lvl6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6pPr>
            <a:lvl7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7pPr>
            <a:lvl8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8pPr>
            <a:lvl9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210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이곳에 본문 내용을 입력하세요.</a:t>
            </a:r>
          </a:p>
          <a:p xmlns:a="http://schemas.openxmlformats.org/drawingml/2006/main">
            <a: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210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문장은 짧게 나누어 작성합니다.</a:t>
            </a:r>
          </a:p>
        </p:txBody>
      </p:sp>
      <p:sp>
        <p:nvSpPr>
          <p:cNvPr id="7" name="보충 설명 또는 참고 내용">
            <a:extLst xmlns:a="http://schemas.openxmlformats.org/drawingml/2006/main">
              <a:ext uri="{FF2B5EF4-FFF2-40B4-BE49-F238E27FC236}">
                <a16:creationId xmlns:a16="http://schemas.microsoft.com/office/drawing/2014/main" id="{0B2168AC-A216-43CE-999A-E04249A95A75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752475" y="5286375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17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1pPr>
            <a:lvl2pPr algn="l">
              <a:defRPr sz="17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2pPr>
            <a:lvl3pPr algn="l">
              <a:defRPr sz="17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3pPr>
            <a:lvl4pPr algn="l">
              <a:defRPr sz="17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4pPr>
            <a:lvl5pPr algn="l">
              <a:defRPr sz="17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5pPr>
            <a:lvl6pPr algn="l">
              <a:defRPr sz="17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6pPr>
            <a:lvl7pPr algn="l">
              <a:defRPr sz="17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7pPr>
            <a:lvl8pPr algn="l">
              <a:defRPr sz="17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8pPr>
            <a:lvl9pPr algn="l">
              <a:defRPr sz="17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1725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보충 설명 또는 참고 내용</a:t>
            </a:r>
          </a:p>
        </p:txBody>
      </p:sp>
    </p:spTree>
  </p:cSld>
</p:sldLayout>
</file>

<file path=ppt/slideLayouts/slideLayout6.xml><?xml version="1.0" encoding="utf-8"?>
<p:sldLayout xmlns:p="http://schemas.openxmlformats.org/presentationml/2006/main">
  <p:cSld name="05 좌우 비교">
    <p:bg>
      <p:bgPr>
        <a:solidFill xmlns:a="http://schemas.openxmlformats.org/drawingml/2006/main">
          <a:srgbClr val="FFF9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Brand2"/>
          <a:stretch xmlns:a="http://schemas.openxmlformats.org/drawingml/2006/main"/>
        </p:blipFill>
        <p:spPr>
          <a:xfrm xmlns:a="http://schemas.openxmlformats.org/drawingml/2006/main">
            <a:off x="9620250" y="6134100"/>
            <a:ext cx="1857375" cy="415865"/>
          </a:xfrm>
          <a:prstGeom xmlns:a="http://schemas.openxmlformats.org/drawingml/2006/main" prst="rect">
            <a:avLst/>
          </a:prstGeom>
        </p:spPr>
      </p:pic>
      <p:sp>
        <p:nvSpPr>
          <p:cNvPr id="3" name="두 가지 비교">
            <a:extLst xmlns:a="http://schemas.openxmlformats.org/drawingml/2006/main">
              <a:ext uri="{FF2B5EF4-FFF2-40B4-BE49-F238E27FC236}">
                <a16:creationId xmlns:a16="http://schemas.microsoft.com/office/drawing/2014/main" id="{91FDCC2F-7545-4CAF-9C99-87CE432FB30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52450"/>
            <a:ext cx="106489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1pPr>
            <a:lvl2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2pPr>
            <a:lvl3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3pPr>
            <a:lvl4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4pPr>
            <a:lvl5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5pPr>
            <a:lvl6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6pPr>
            <a:lvl7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7pPr>
            <a:lvl8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8pPr>
            <a:lvl9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3450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두 가지 비교</a:t>
            </a:r>
          </a:p>
        </p:txBody>
      </p:sp>
      <p:sp>
        <p:nvSpPr>
          <p:cNvPr id="4" name="비교 항목 A">
            <a:extLst xmlns:a="http://schemas.openxmlformats.org/drawingml/2006/main">
              <a:ext uri="{FF2B5EF4-FFF2-40B4-BE49-F238E27FC236}">
                <a16:creationId xmlns:a16="http://schemas.microsoft.com/office/drawing/2014/main" id="{3E30255C-C46D-4B1E-945F-CBA7357C5EC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52475" y="2324100"/>
            <a:ext cx="476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27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1pPr>
            <a:lvl2pPr algn="l">
              <a:defRPr sz="27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2pPr>
            <a:lvl3pPr algn="l">
              <a:defRPr sz="27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3pPr>
            <a:lvl4pPr algn="l">
              <a:defRPr sz="27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4pPr>
            <a:lvl5pPr algn="l">
              <a:defRPr sz="27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5pPr>
            <a:lvl6pPr algn="l">
              <a:defRPr sz="27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6pPr>
            <a:lvl7pPr algn="l">
              <a:defRPr sz="27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7pPr>
            <a:lvl8pPr algn="l">
              <a:defRPr sz="27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8pPr>
            <a:lvl9pPr algn="l">
              <a:defRPr sz="27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2700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비교 항목 A</a:t>
            </a:r>
          </a:p>
        </p:txBody>
      </p:sp>
      <p:sp>
        <p:nvSpPr>
          <p:cNvPr id="5" name="설명을 입력하세요.">
            <a:extLst xmlns:a="http://schemas.openxmlformats.org/drawingml/2006/main">
              <a:ext uri="{FF2B5EF4-FFF2-40B4-BE49-F238E27FC236}">
                <a16:creationId xmlns:a16="http://schemas.microsoft.com/office/drawing/2014/main" id="{1B1C551F-B128-450E-8986-6E7F35AC8A3A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762000" y="3314700"/>
            <a:ext cx="46482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1pPr>
            <a:lvl2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2pPr>
            <a:lvl3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3pPr>
            <a:lvl4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4pPr>
            <a:lvl5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5pPr>
            <a:lvl6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6pPr>
            <a:lvl7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7pPr>
            <a:lvl8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8pPr>
            <a:lvl9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210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설명을 입력하세요.</a:t>
            </a:r>
          </a:p>
          <a:p xmlns:a="http://schemas.openxmlformats.org/drawingml/2006/main">
            <a: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210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필요한 내용만 남겨 주세요.</a:t>
            </a:r>
          </a:p>
        </p:txBody>
      </p:sp>
      <p:sp>
        <p:nvSpPr>
          <p:cNvPr id="6" name="비교 항목 B">
            <a:extLst xmlns:a="http://schemas.openxmlformats.org/drawingml/2006/main">
              <a:ext uri="{FF2B5EF4-FFF2-40B4-BE49-F238E27FC236}">
                <a16:creationId xmlns:a16="http://schemas.microsoft.com/office/drawing/2014/main" id="{3D62032A-CF7D-4C6F-907B-D7D7AD5ABFBD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6667500" y="2324100"/>
            <a:ext cx="476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27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1pPr>
            <a:lvl2pPr algn="l">
              <a:defRPr sz="27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2pPr>
            <a:lvl3pPr algn="l">
              <a:defRPr sz="27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3pPr>
            <a:lvl4pPr algn="l">
              <a:defRPr sz="27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4pPr>
            <a:lvl5pPr algn="l">
              <a:defRPr sz="27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5pPr>
            <a:lvl6pPr algn="l">
              <a:defRPr sz="27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6pPr>
            <a:lvl7pPr algn="l">
              <a:defRPr sz="27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7pPr>
            <a:lvl8pPr algn="l">
              <a:defRPr sz="27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8pPr>
            <a:lvl9pPr algn="l">
              <a:defRPr sz="27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2700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비교 항목 B</a:t>
            </a:r>
          </a:p>
        </p:txBody>
      </p:sp>
      <p:sp>
        <p:nvSpPr>
          <p:cNvPr id="7" name="설명을 입력하세요.">
            <a:extLst xmlns:a="http://schemas.openxmlformats.org/drawingml/2006/main">
              <a:ext uri="{FF2B5EF4-FFF2-40B4-BE49-F238E27FC236}">
                <a16:creationId xmlns:a16="http://schemas.microsoft.com/office/drawing/2014/main" id="{69CB8721-929A-46D2-8FDC-431E3C4337D4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6677025" y="3314700"/>
            <a:ext cx="45720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1pPr>
            <a:lvl2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2pPr>
            <a:lvl3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3pPr>
            <a:lvl4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4pPr>
            <a:lvl5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5pPr>
            <a:lvl6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6pPr>
            <a:lvl7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7pPr>
            <a:lvl8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8pPr>
            <a:lvl9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210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설명을 입력하세요.</a:t>
            </a:r>
          </a:p>
          <a:p xmlns:a="http://schemas.openxmlformats.org/drawingml/2006/main">
            <a: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210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필요한 내용만 남겨 주세요.</a:t>
            </a:r>
          </a:p>
        </p:txBody>
      </p:sp>
    </p:spTree>
  </p:cSld>
</p:sldLayout>
</file>

<file path=ppt/slideLayouts/slideLayout7.xml><?xml version="1.0" encoding="utf-8"?>
<p:sldLayout xmlns:p="http://schemas.openxmlformats.org/presentationml/2006/main">
  <p:cSld name="06 이미지와 설명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Brand2"/>
          <a:stretch xmlns:a="http://schemas.openxmlformats.org/drawingml/2006/main"/>
        </p:blipFill>
        <p:spPr>
          <a:xfrm xmlns:a="http://schemas.openxmlformats.org/drawingml/2006/main">
            <a:off x="9620250" y="6134100"/>
            <a:ext cx="1857375" cy="415865"/>
          </a:xfrm>
          <a:prstGeom xmlns:a="http://schemas.openxmlformats.org/drawingml/2006/main" prst="rect">
            <a:avLst/>
          </a:prstGeom>
        </p:spPr>
      </p:pic>
      <p:sp>
        <p:nvSpPr>
          <p:cNvPr id="3" name="이미지와 설명">
            <a:extLst xmlns:a="http://schemas.openxmlformats.org/drawingml/2006/main">
              <a:ext uri="{FF2B5EF4-FFF2-40B4-BE49-F238E27FC236}">
                <a16:creationId xmlns:a16="http://schemas.microsoft.com/office/drawing/2014/main" id="{2A1BC0C0-85AA-4856-B83F-EA28666DE4A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52450"/>
            <a:ext cx="106489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1pPr>
            <a:lvl2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2pPr>
            <a:lvl3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3pPr>
            <a:lvl4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4pPr>
            <a:lvl5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5pPr>
            <a:lvl6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6pPr>
            <a:lvl7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7pPr>
            <a:lvl8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8pPr>
            <a:lvl9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3450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이미지와 설명</a:t>
            </a:r>
          </a:p>
        </p:txBody>
      </p:sp>
      <p:sp>
        <p:nvSpPr>
          <p:cNvPr id="4" name="사진 또는 화면 캡처">
            <a:extLst xmlns:a="http://schemas.openxmlformats.org/drawingml/2006/main">
              <a:ext uri="{FF2B5EF4-FFF2-40B4-BE49-F238E27FC236}">
                <a16:creationId xmlns:a16="http://schemas.microsoft.com/office/drawing/2014/main" id="{B96DCC1F-DC69-406F-A9D5-0C6E9C935D54}"/>
              </a:ext>
            </a:extLst>
          </p:cNvPr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723900" y="2133600"/>
            <a:ext cx="6381750" cy="3457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9F0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lvl1pPr algn="ctr">
              <a:defRPr sz="19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1pPr>
            <a:lvl2pPr algn="ctr">
              <a:defRPr sz="19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2pPr>
            <a:lvl3pPr algn="ctr">
              <a:defRPr sz="19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3pPr>
            <a:lvl4pPr algn="ctr">
              <a:defRPr sz="19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4pPr>
            <a:lvl5pPr algn="ctr">
              <a:defRPr sz="19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5pPr>
            <a:lvl6pPr algn="ctr">
              <a:defRPr sz="19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6pPr>
            <a:lvl7pPr algn="ctr">
              <a:defRPr sz="19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7pPr>
            <a:lvl8pPr algn="ctr">
              <a:defRPr sz="19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8pPr>
            <a:lvl9pPr algn="ctr">
              <a:defRPr sz="19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ctr">
              <a:defRPr sz="19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195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사진 또는 화면 캡처</a:t>
            </a:r>
          </a:p>
        </p:txBody>
      </p:sp>
      <p:sp>
        <p:nvSpPr>
          <p:cNvPr id="5" name="이미지 제목">
            <a:extLst xmlns:a="http://schemas.openxmlformats.org/drawingml/2006/main">
              <a:ext uri="{FF2B5EF4-FFF2-40B4-BE49-F238E27FC236}">
                <a16:creationId xmlns:a16="http://schemas.microsoft.com/office/drawing/2014/main" id="{D6A6114C-16C0-44CD-9EA4-5189845B1F18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7791450" y="2276475"/>
            <a:ext cx="35623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1pPr>
            <a:lvl2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2pPr>
            <a:lvl3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3pPr>
            <a:lvl4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4pPr>
            <a:lvl5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5pPr>
            <a:lvl6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6pPr>
            <a:lvl7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7pPr>
            <a:lvl8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8pPr>
            <a:lvl9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2550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이미지 제목</a:t>
            </a:r>
          </a:p>
        </p:txBody>
      </p:sp>
      <p:sp>
        <p:nvSpPr>
          <p:cNvPr id="6" name="설명을 입력하세요.">
            <a:extLst xmlns:a="http://schemas.openxmlformats.org/drawingml/2006/main">
              <a:ext uri="{FF2B5EF4-FFF2-40B4-BE49-F238E27FC236}">
                <a16:creationId xmlns:a16="http://schemas.microsoft.com/office/drawing/2014/main" id="{20C7E907-7E26-423B-993F-E877E0F88B52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7810500" y="3267075"/>
            <a:ext cx="3476625" cy="2085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20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1pPr>
            <a:lvl2pPr algn="l">
              <a:defRPr sz="20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2pPr>
            <a:lvl3pPr algn="l">
              <a:defRPr sz="20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3pPr>
            <a:lvl4pPr algn="l">
              <a:defRPr sz="20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4pPr>
            <a:lvl5pPr algn="l">
              <a:defRPr sz="20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5pPr>
            <a:lvl6pPr algn="l">
              <a:defRPr sz="20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6pPr>
            <a:lvl7pPr algn="l">
              <a:defRPr sz="20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7pPr>
            <a:lvl8pPr algn="l">
              <a:defRPr sz="20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8pPr>
            <a:lvl9pPr algn="l">
              <a:defRPr sz="20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2025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설명을 입력하세요.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0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2025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관찰한 내용이나</a:t>
            </a:r>
          </a:p>
          <a:p xmlns:a="http://schemas.openxmlformats.org/drawingml/2006/main">
            <a:pPr algn="l">
              <a:defRPr sz="20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2025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실습 결과를 적습니다.</a:t>
            </a:r>
          </a:p>
        </p:txBody>
      </p:sp>
    </p:spTree>
  </p:cSld>
</p:sldLayout>
</file>

<file path=ppt/slideLayouts/slideLayout8.xml><?xml version="1.0" encoding="utf-8"?>
<p:sldLayout xmlns:p="http://schemas.openxmlformats.org/presentationml/2006/main">
  <p:cSld name="07 표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Brand2"/>
          <a:stretch xmlns:a="http://schemas.openxmlformats.org/drawingml/2006/main"/>
        </p:blipFill>
        <p:spPr>
          <a:xfrm xmlns:a="http://schemas.openxmlformats.org/drawingml/2006/main">
            <a:off x="9620250" y="6134100"/>
            <a:ext cx="1857375" cy="415865"/>
          </a:xfrm>
          <a:prstGeom xmlns:a="http://schemas.openxmlformats.org/drawingml/2006/main" prst="rect">
            <a:avLst/>
          </a:prstGeom>
        </p:spPr>
      </p:pic>
      <p:sp>
        <p:nvSpPr>
          <p:cNvPr id="3" name="표 제목">
            <a:extLst xmlns:a="http://schemas.openxmlformats.org/drawingml/2006/main">
              <a:ext uri="{FF2B5EF4-FFF2-40B4-BE49-F238E27FC236}">
                <a16:creationId xmlns:a16="http://schemas.microsoft.com/office/drawing/2014/main" id="{AC63060C-F9E6-42EA-AABA-142F7151BBA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52450"/>
            <a:ext cx="106489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1pPr>
            <a:lvl2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2pPr>
            <a:lvl3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3pPr>
            <a:lvl4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4pPr>
            <a:lvl5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5pPr>
            <a:lvl6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6pPr>
            <a:lvl7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7pPr>
            <a:lvl8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8pPr>
            <a:lvl9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3450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표 제목</a:t>
            </a:r>
          </a:p>
        </p:txBody>
      </p:sp>
      <p:sp>
        <p:nvSpPr>
          <p:cNvPr id="4" name="정보를 항목별로 정리합니다">
            <a:extLst xmlns:a="http://schemas.openxmlformats.org/drawingml/2006/main">
              <a:ext uri="{FF2B5EF4-FFF2-40B4-BE49-F238E27FC236}">
                <a16:creationId xmlns:a16="http://schemas.microsoft.com/office/drawing/2014/main" id="{E2EA43FF-D78D-4F3A-8A1B-CE0D9FC94A9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714375" y="1400175"/>
            <a:ext cx="10382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1pPr>
            <a:lvl2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2pPr>
            <a:lvl3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3pPr>
            <a:lvl4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4pPr>
            <a:lvl5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5pPr>
            <a:lvl6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6pPr>
            <a:lvl7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7pPr>
            <a:lvl8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8pPr>
            <a:lvl9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180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정보를 항목별로 정리합니다</a:t>
            </a:r>
          </a:p>
        </p:txBody>
      </p:sp>
      <p:sp>
        <p:nvSpPr>
          <p:cNvPr id="5" name="보충 설명">
            <a:extLst xmlns:a="http://schemas.openxmlformats.org/drawingml/2006/main">
              <a:ext uri="{FF2B5EF4-FFF2-40B4-BE49-F238E27FC236}">
                <a16:creationId xmlns:a16="http://schemas.microsoft.com/office/drawing/2014/main" id="{EE6C0B2C-1B6F-4FA9-BDA1-0F4EF814B58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52475" y="5505450"/>
            <a:ext cx="101917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17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1pPr>
            <a:lvl2pPr algn="l">
              <a:defRPr sz="17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2pPr>
            <a:lvl3pPr algn="l">
              <a:defRPr sz="17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3pPr>
            <a:lvl4pPr algn="l">
              <a:defRPr sz="17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4pPr>
            <a:lvl5pPr algn="l">
              <a:defRPr sz="17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5pPr>
            <a:lvl6pPr algn="l">
              <a:defRPr sz="17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6pPr>
            <a:lvl7pPr algn="l">
              <a:defRPr sz="17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7pPr>
            <a:lvl8pPr algn="l">
              <a:defRPr sz="17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8pPr>
            <a:lvl9pPr algn="l">
              <a:defRPr sz="17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1725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보충 설명</a:t>
            </a:r>
          </a:p>
        </p:txBody>
      </p:sp>
    </p:spTree>
  </p:cSld>
</p:sldLayout>
</file>

<file path=ppt/slideLayouts/slideLayout9.xml><?xml version="1.0" encoding="utf-8"?>
<p:sldLayout xmlns:p="http://schemas.openxmlformats.org/presentationml/2006/main">
  <p:cSld name="08 그래프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Brand2"/>
          <a:stretch xmlns:a="http://schemas.openxmlformats.org/drawingml/2006/main"/>
        </p:blipFill>
        <p:spPr>
          <a:xfrm xmlns:a="http://schemas.openxmlformats.org/drawingml/2006/main">
            <a:off x="9620250" y="6134100"/>
            <a:ext cx="1857375" cy="415865"/>
          </a:xfrm>
          <a:prstGeom xmlns:a="http://schemas.openxmlformats.org/drawingml/2006/main" prst="rect">
            <a:avLst/>
          </a:prstGeom>
        </p:spPr>
      </p:pic>
      <p:sp>
        <p:nvSpPr>
          <p:cNvPr id="3" name="그래프 제목">
            <a:extLst xmlns:a="http://schemas.openxmlformats.org/drawingml/2006/main">
              <a:ext uri="{FF2B5EF4-FFF2-40B4-BE49-F238E27FC236}">
                <a16:creationId xmlns:a16="http://schemas.microsoft.com/office/drawing/2014/main" id="{52A7FCE5-37DB-48EF-93AD-8F22441B7BC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52450"/>
            <a:ext cx="106489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1pPr>
            <a:lvl2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2pPr>
            <a:lvl3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3pPr>
            <a:lvl4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4pPr>
            <a:lvl5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5pPr>
            <a:lvl6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6pPr>
            <a:lvl7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7pPr>
            <a:lvl8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8pPr>
            <a:lvl9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3450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그래프 제목</a:t>
            </a:r>
          </a:p>
        </p:txBody>
      </p:sp>
      <p:sp>
        <p:nvSpPr>
          <p:cNvPr id="4" name="실습용 예시 데이터">
            <a:extLst xmlns:a="http://schemas.openxmlformats.org/drawingml/2006/main">
              <a:ext uri="{FF2B5EF4-FFF2-40B4-BE49-F238E27FC236}">
                <a16:creationId xmlns:a16="http://schemas.microsoft.com/office/drawing/2014/main" id="{204CF099-4731-412A-86DC-193DBA9BEDF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714375" y="1400175"/>
            <a:ext cx="10382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1pPr>
            <a:lvl2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2pPr>
            <a:lvl3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3pPr>
            <a:lvl4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4pPr>
            <a:lvl5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5pPr>
            <a:lvl6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6pPr>
            <a:lvl7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7pPr>
            <a:lvl8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8pPr>
            <a:lvl9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180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실습용 예시 데이터</a:t>
            </a:r>
          </a:p>
        </p:txBody>
      </p:sp>
      <p:sp>
        <p:nvSpPr>
          <p:cNvPr id="5" name="해석 또는 요약">
            <a:extLst xmlns:a="http://schemas.openxmlformats.org/drawingml/2006/main">
              <a:ext uri="{FF2B5EF4-FFF2-40B4-BE49-F238E27FC236}">
                <a16:creationId xmlns:a16="http://schemas.microsoft.com/office/drawing/2014/main" id="{F849DBF0-5356-4B8A-B9B8-B9A04B4DB42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591550" y="2514600"/>
            <a:ext cx="28479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24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1pPr>
            <a:lvl2pPr algn="l">
              <a:defRPr sz="24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2pPr>
            <a:lvl3pPr algn="l">
              <a:defRPr sz="24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3pPr>
            <a:lvl4pPr algn="l">
              <a:defRPr sz="24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4pPr>
            <a:lvl5pPr algn="l">
              <a:defRPr sz="24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5pPr>
            <a:lvl6pPr algn="l">
              <a:defRPr sz="24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6pPr>
            <a:lvl7pPr algn="l">
              <a:defRPr sz="24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7pPr>
            <a:lvl8pPr algn="l">
              <a:defRPr sz="24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8pPr>
            <a:lvl9pPr algn="l">
              <a:defRPr sz="24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2400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해석 또는 요약</a:t>
            </a:r>
          </a:p>
        </p:txBody>
      </p:sp>
      <p:sp>
        <p:nvSpPr>
          <p:cNvPr id="6" name="그래프에서 확인한">
            <a:extLst xmlns:a="http://schemas.openxmlformats.org/drawingml/2006/main">
              <a:ext uri="{FF2B5EF4-FFF2-40B4-BE49-F238E27FC236}">
                <a16:creationId xmlns:a16="http://schemas.microsoft.com/office/drawing/2014/main" id="{33DDA5C5-6479-4024-A330-CC178FA8D9FE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8610600" y="3514725"/>
            <a:ext cx="2762250" cy="1514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19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1pPr>
            <a:lvl2pPr algn="l">
              <a:defRPr sz="19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2pPr>
            <a:lvl3pPr algn="l">
              <a:defRPr sz="19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3pPr>
            <a:lvl4pPr algn="l">
              <a:defRPr sz="19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4pPr>
            <a:lvl5pPr algn="l">
              <a:defRPr sz="19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5pPr>
            <a:lvl6pPr algn="l">
              <a:defRPr sz="19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6pPr>
            <a:lvl7pPr algn="l">
              <a:defRPr sz="19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7pPr>
            <a:lvl8pPr algn="l">
              <a:defRPr sz="19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8pPr>
            <a:lvl9pPr algn="l">
              <a:defRPr sz="19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195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그래프에서 확인한</a:t>
            </a:r>
          </a:p>
          <a:p xmlns:a="http://schemas.openxmlformats.org/drawingml/2006/main">
            <a:pPr algn="l">
              <a:defRPr sz="19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195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핵심 내용을 적습니다.</a:t>
            </a:r>
          </a:p>
        </p:txBody>
      </p:sp>
    </p:spTree>
  </p:cSld>
</p:sldLayout>
</file>

<file path=ppt/slideLayouts/slideLayout10.xml><?xml version="1.0" encoding="utf-8"?>
<p:sldLayout xmlns:p="http://schemas.openxmlformats.org/presentationml/2006/main">
  <p:cSld name="09 실습">
    <p:bg>
      <p:bgPr>
        <a:solidFill xmlns:a="http://schemas.openxmlformats.org/drawingml/2006/main">
          <a:srgbClr val="FFF9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Brand2"/>
          <a:stretch xmlns:a="http://schemas.openxmlformats.org/drawingml/2006/main"/>
        </p:blipFill>
        <p:spPr>
          <a:xfrm xmlns:a="http://schemas.openxmlformats.org/drawingml/2006/main">
            <a:off x="9620250" y="6134100"/>
            <a:ext cx="1857375" cy="415865"/>
          </a:xfrm>
          <a:prstGeom xmlns:a="http://schemas.openxmlformats.org/drawingml/2006/main" prst="rect">
            <a:avLst/>
          </a:prstGeom>
        </p:spPr>
      </p:pic>
      <p:sp>
        <p:nvSpPr>
          <p:cNvPr id="3" name="함께 실습하기">
            <a:extLst xmlns:a="http://schemas.openxmlformats.org/drawingml/2006/main">
              <a:ext uri="{FF2B5EF4-FFF2-40B4-BE49-F238E27FC236}">
                <a16:creationId xmlns:a16="http://schemas.microsoft.com/office/drawing/2014/main" id="{ED6A2805-5233-4065-AB5F-5D605A593DE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52450"/>
            <a:ext cx="106489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1pPr>
            <a:lvl2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2pPr>
            <a:lvl3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3pPr>
            <a:lvl4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4pPr>
            <a:lvl5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5pPr>
            <a:lvl6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6pPr>
            <a:lvl7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7pPr>
            <a:lvl8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8pPr>
            <a:lvl9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3450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함께 실습하기</a:t>
            </a:r>
          </a:p>
        </p:txBody>
      </p:sp>
      <p:sp>
        <p:nvSpPr>
          <p:cNvPr id="4" name="실습 주제를 입력하세요">
            <a:extLst xmlns:a="http://schemas.openxmlformats.org/drawingml/2006/main">
              <a:ext uri="{FF2B5EF4-FFF2-40B4-BE49-F238E27FC236}">
                <a16:creationId xmlns:a16="http://schemas.microsoft.com/office/drawing/2014/main" id="{5BB4E388-FA1D-42AB-8A28-999AAFA0C62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714375" y="1400175"/>
            <a:ext cx="10382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1pPr>
            <a:lvl2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2pPr>
            <a:lvl3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3pPr>
            <a:lvl4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4pPr>
            <a:lvl5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5pPr>
            <a:lvl6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6pPr>
            <a:lvl7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7pPr>
            <a:lvl8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8pPr>
            <a:lvl9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180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실습 주제를 입력하세요</a:t>
            </a:r>
          </a:p>
        </p:txBody>
      </p:sp>
      <p:sp>
        <p:nvSpPr>
          <p:cNvPr id="5" name="실습 내용">
            <a:extLst xmlns:a="http://schemas.openxmlformats.org/drawingml/2006/main">
              <a:ext uri="{FF2B5EF4-FFF2-40B4-BE49-F238E27FC236}">
                <a16:creationId xmlns:a16="http://schemas.microsoft.com/office/drawing/2014/main" id="{38801926-3CD8-48CE-AFF4-9CEB26F7631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62000" y="2466975"/>
            <a:ext cx="26479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1pPr>
            <a:lvl2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2pPr>
            <a:lvl3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3pPr>
            <a:lvl4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4pPr>
            <a:lvl5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5pPr>
            <a:lvl6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6pPr>
            <a:lvl7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7pPr>
            <a:lvl8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8pPr>
            <a:lvl9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2550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실습 내용</a:t>
            </a:r>
          </a:p>
        </p:txBody>
      </p:sp>
      <p:sp>
        <p:nvSpPr>
          <p:cNvPr id="6" name="수행할 내용을 입력하세요.">
            <a:extLst xmlns:a="http://schemas.openxmlformats.org/drawingml/2006/main">
              <a:ext uri="{FF2B5EF4-FFF2-40B4-BE49-F238E27FC236}">
                <a16:creationId xmlns:a16="http://schemas.microsoft.com/office/drawing/2014/main" id="{AD70D1BA-9676-4EC3-942C-FC72CCBC6F69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3733800" y="2524125"/>
            <a:ext cx="7553325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1pPr>
            <a:lvl2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2pPr>
            <a:lvl3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3pPr>
            <a:lvl4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4pPr>
            <a:lvl5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5pPr>
            <a:lvl6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6pPr>
            <a:lvl7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7pPr>
            <a:lvl8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8pPr>
            <a:lvl9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210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수행할 내용을 입력하세요.</a:t>
            </a:r>
          </a:p>
        </p:txBody>
      </p:sp>
      <p:sp>
        <p:nvSpPr>
          <p:cNvPr id="7" name="결과 정리">
            <a:extLst xmlns:a="http://schemas.openxmlformats.org/drawingml/2006/main">
              <a:ext uri="{FF2B5EF4-FFF2-40B4-BE49-F238E27FC236}">
                <a16:creationId xmlns:a16="http://schemas.microsoft.com/office/drawing/2014/main" id="{04953FD9-090B-4BC6-9FBD-FFA3D76D5720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762000" y="4229100"/>
            <a:ext cx="265747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1pPr>
            <a:lvl2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2pPr>
            <a:lvl3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3pPr>
            <a:lvl4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4pPr>
            <a:lvl5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5pPr>
            <a:lvl6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6pPr>
            <a:lvl7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7pPr>
            <a:lvl8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8pPr>
            <a:lvl9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2550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결과 정리</a:t>
            </a:r>
          </a:p>
        </p:txBody>
      </p:sp>
      <p:sp>
        <p:nvSpPr>
          <p:cNvPr id="8" name="실습 결과나 느낀 점을 적습니다.">
            <a:extLst xmlns:a="http://schemas.openxmlformats.org/drawingml/2006/main">
              <a:ext uri="{FF2B5EF4-FFF2-40B4-BE49-F238E27FC236}">
                <a16:creationId xmlns:a16="http://schemas.microsoft.com/office/drawing/2014/main" id="{0916B4C8-5FE7-433E-BE5D-BB99C8BC7370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3733800" y="4295775"/>
            <a:ext cx="759142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1pPr>
            <a:lvl2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2pPr>
            <a:lvl3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3pPr>
            <a:lvl4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4pPr>
            <a:lvl5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5pPr>
            <a:lvl6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6pPr>
            <a:lvl7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7pPr>
            <a:lvl8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8pPr>
            <a:lvl9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210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실습 결과나 느낀 점을 적습니다.</a:t>
            </a:r>
          </a:p>
        </p:txBody>
      </p:sp>
    </p:spTree>
  </p:cSld>
</p:sldLayout>
</file>

<file path=ppt/slideLayouts/slideLayout11.xml><?xml version="1.0" encoding="utf-8"?>
<p:sldLayout xmlns:p="http://schemas.openxmlformats.org/presentationml/2006/main">
  <p:cSld name="10 마무리">
    <p:bg>
      <p:bgPr>
        <a:solidFill xmlns:a="http://schemas.openxmlformats.org/drawingml/2006/main">
          <a:srgbClr val="FFF9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Brand2"/>
          <a:stretch xmlns:a="http://schemas.openxmlformats.org/drawingml/2006/main"/>
        </p:blipFill>
        <p:spPr>
          <a:xfrm xmlns:a="http://schemas.openxmlformats.org/drawingml/2006/main">
            <a:off x="2933700" y="1238250"/>
            <a:ext cx="6324600" cy="1416074"/>
          </a:xfrm>
          <a:prstGeom xmlns:a="http://schemas.openxmlformats.org/drawingml/2006/main" prst="rect">
            <a:avLst/>
          </a:prstGeom>
        </p:spPr>
      </p:pic>
      <p:sp>
        <p:nvSpPr>
          <p:cNvPr id="3" name="감사합니다">
            <a:extLst xmlns:a="http://schemas.openxmlformats.org/drawingml/2006/main">
              <a:ext uri="{FF2B5EF4-FFF2-40B4-BE49-F238E27FC236}">
                <a16:creationId xmlns:a16="http://schemas.microsoft.com/office/drawing/2014/main" id="{708B2256-A606-4FC8-9FBA-EA6C3E988F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33450" y="3638550"/>
            <a:ext cx="103251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ctr">
              <a:defRPr sz="51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1pPr>
            <a:lvl2pPr algn="ctr">
              <a:defRPr sz="51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2pPr>
            <a:lvl3pPr algn="ctr">
              <a:defRPr sz="51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3pPr>
            <a:lvl4pPr algn="ctr">
              <a:defRPr sz="51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4pPr>
            <a:lvl5pPr algn="ctr">
              <a:defRPr sz="51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5pPr>
            <a:lvl6pPr algn="ctr">
              <a:defRPr sz="51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6pPr>
            <a:lvl7pPr algn="ctr">
              <a:defRPr sz="51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7pPr>
            <a:lvl8pPr algn="ctr">
              <a:defRPr sz="51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8pPr>
            <a:lvl9pPr algn="ctr">
              <a:defRPr sz="51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ctr">
              <a:defRPr sz="51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5100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감사합니다</a:t>
            </a:r>
          </a:p>
        </p:txBody>
      </p:sp>
      <p:sp>
        <p:nvSpPr>
          <p:cNvPr id="4" name="질문이나 의견을 나누어 주세요">
            <a:extLst xmlns:a="http://schemas.openxmlformats.org/drawingml/2006/main">
              <a:ext uri="{FF2B5EF4-FFF2-40B4-BE49-F238E27FC236}">
                <a16:creationId xmlns:a16="http://schemas.microsoft.com/office/drawing/2014/main" id="{4B621474-ABB7-4D72-B324-806C29B0D34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028700" y="4791075"/>
            <a:ext cx="101346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lvl1pPr algn="ctr">
              <a:defRPr sz="217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1pPr>
            <a:lvl2pPr algn="ctr">
              <a:defRPr sz="217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2pPr>
            <a:lvl3pPr algn="ctr">
              <a:defRPr sz="217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3pPr>
            <a:lvl4pPr algn="ctr">
              <a:defRPr sz="217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4pPr>
            <a:lvl5pPr algn="ctr">
              <a:defRPr sz="217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5pPr>
            <a:lvl6pPr algn="ctr">
              <a:defRPr sz="217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6pPr>
            <a:lvl7pPr algn="ctr">
              <a:defRPr sz="217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7pPr>
            <a:lvl8pPr algn="ctr">
              <a:defRPr sz="217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8pPr>
            <a:lvl9pPr algn="ctr">
              <a:defRPr sz="217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lvl9pPr>
          </a:lstStyle>
          <a:p xmlns:a="http://schemas.openxmlformats.org/drawingml/2006/main">
            <a:pPr algn="ctr">
              <a:defRPr sz="217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2175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질문이나 의견을 나누어 주세요</a:t>
            </a:r>
          </a:p>
        </p:txBody>
      </p:sp>
    </p:spTree>
  </p:cSld>
</p:sldLayout>
</file>

<file path=ppt/slideLayouts/slideLayout12.xml><?xml version="1.0" encoding="utf-8"?>
<p:sldLayout xmlns:p="http://schemas.openxmlformats.org/presentationml/2006/main">
  <p:cSld name="11 빈 페이지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b854aab2994574"/>
          <a:stretch xmlns:a="http://schemas.openxmlformats.org/drawingml/2006/main"/>
        </p:blipFill>
        <p:spPr>
          <a:xfrm xmlns:a="http://schemas.openxmlformats.org/drawingml/2006/main">
            <a:off x="9620250" y="6134100"/>
            <a:ext cx="1857375" cy="415865"/>
          </a:xfrm>
          <a:prstGeom xmlns:a="http://schemas.openxmlformats.org/drawingml/2006/main" prst="rect">
            <a:avLst/>
          </a:prstGeom>
        </p:spPr>
      </p:pic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5b3e2d222c44b2f" /><Relationship Type="http://schemas.openxmlformats.org/officeDocument/2006/relationships/slideLayout" Target="/ppt/slideLayouts/slideLayout1.xml" Id="Rfe8c812e76724923" /></Relationships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theme" Target="/ppt/slideMasters/theme/theme3.xml" Id="Rab588c9d0d7c4581" /><Relationship Type="http://schemas.openxmlformats.org/officeDocument/2006/relationships/slideLayout" Target="/ppt/slideLayouts/slideLayout2.xml" Id="R9276e9a0847f49e4" /><Relationship Type="http://schemas.openxmlformats.org/officeDocument/2006/relationships/slideLayout" Target="/ppt/slideLayouts/slideLayout3.xml" Id="Rcd449fdd30674bc3" /><Relationship Type="http://schemas.openxmlformats.org/officeDocument/2006/relationships/slideLayout" Target="/ppt/slideLayouts/slideLayout4.xml" Id="Rf376a9c9129a4dc2" /><Relationship Type="http://schemas.openxmlformats.org/officeDocument/2006/relationships/slideLayout" Target="/ppt/slideLayouts/slideLayout5.xml" Id="Rdc72e160e0924673" /><Relationship Type="http://schemas.openxmlformats.org/officeDocument/2006/relationships/slideLayout" Target="/ppt/slideLayouts/slideLayout6.xml" Id="Rda17b1dada5f40ca" /><Relationship Type="http://schemas.openxmlformats.org/officeDocument/2006/relationships/slideLayout" Target="/ppt/slideLayouts/slideLayout7.xml" Id="Rcd561bee1afb41df" /><Relationship Type="http://schemas.openxmlformats.org/officeDocument/2006/relationships/slideLayout" Target="/ppt/slideLayouts/slideLayout8.xml" Id="R3a7d3344b5054f8a" /><Relationship Type="http://schemas.openxmlformats.org/officeDocument/2006/relationships/slideLayout" Target="/ppt/slideLayouts/slideLayout9.xml" Id="Rd11b5a9437c3439c" /><Relationship Type="http://schemas.openxmlformats.org/officeDocument/2006/relationships/slideLayout" Target="/ppt/slideLayouts/slideLayout10.xml" Id="R6075486cc6234249" /><Relationship Type="http://schemas.openxmlformats.org/officeDocument/2006/relationships/slideLayout" Target="/ppt/slideLayouts/slideLayout11.xml" Id="Rc3092e7a0650450e" /><Relationship Type="http://schemas.openxmlformats.org/officeDocument/2006/relationships/slideLayout" Target="/ppt/slideLayouts/slideLayout12.xml" Id="Rc26bc97b62ea485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e8c812e7672492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Gulim"/>
          <a:ea typeface="Gulim"/>
          <a:cs typeface="Gulim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Gulim"/>
          <a:ea typeface="Gulim"/>
          <a:cs typeface="Gulim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Gulim"/>
          <a:ea typeface="Gulim"/>
          <a:cs typeface="Gulim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Gulim"/>
          <a:ea typeface="Gulim"/>
          <a:cs typeface="Gulim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Gulim"/>
          <a:ea typeface="Gulim"/>
          <a:cs typeface="Gulim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Gulim"/>
          <a:ea typeface="Gulim"/>
          <a:cs typeface="Gulim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Gulim"/>
          <a:ea typeface="Gulim"/>
          <a:cs typeface="Gulim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Gulim"/>
          <a:ea typeface="Gulim"/>
          <a:cs typeface="Gulim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Gulim"/>
          <a:ea typeface="Gulim"/>
          <a:cs typeface="Gulim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Gulim"/>
          <a:ea typeface="Gulim"/>
          <a:cs typeface="Gulim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Gulim"/>
          <a:ea typeface="Gulim"/>
          <a:cs typeface="Gulim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Gulim"/>
          <a:ea typeface="Gulim"/>
          <a:cs typeface="Gulim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Gulim"/>
          <a:ea typeface="Gulim"/>
          <a:cs typeface="Gulim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Gulim"/>
          <a:ea typeface="Gulim"/>
          <a:cs typeface="Gulim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Gulim"/>
          <a:ea typeface="Gulim"/>
          <a:cs typeface="Gulim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Gulim"/>
          <a:ea typeface="Gulim"/>
          <a:cs typeface="Gulim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Gulim"/>
          <a:ea typeface="Gulim"/>
          <a:cs typeface="Gulim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Gulim"/>
          <a:ea typeface="Gulim"/>
          <a:cs typeface="Gulim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Gulim"/>
          <a:ea typeface="Gulim"/>
          <a:cs typeface="Gulim"/>
        </a:defRPr>
      </a:lvl9pPr>
    </p:otherStyle>
  </p:txStyles>
</p:sldMaster>
</file>

<file path=ppt/slideMasters/slideMaster2.xml><?xml version="1.0" encoding="utf-8"?>
<p:sldMaster xmlns:p="http://schemas.openxmlformats.org/presentationml/2006/main">
  <p:cSld name="나나랩 기본 마스터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51" r:id="R9276e9a0847f49e4"/>
    <p:sldLayoutId xmlns:r="http://schemas.openxmlformats.org/officeDocument/2006/relationships" id="2147483652" r:id="Rcd449fdd30674bc3"/>
    <p:sldLayoutId xmlns:r="http://schemas.openxmlformats.org/officeDocument/2006/relationships" id="2147483653" r:id="Rf376a9c9129a4dc2"/>
    <p:sldLayoutId xmlns:r="http://schemas.openxmlformats.org/officeDocument/2006/relationships" id="2147483654" r:id="Rdc72e160e0924673"/>
    <p:sldLayoutId xmlns:r="http://schemas.openxmlformats.org/officeDocument/2006/relationships" id="2147483655" r:id="Rda17b1dada5f40ca"/>
    <p:sldLayoutId xmlns:r="http://schemas.openxmlformats.org/officeDocument/2006/relationships" id="2147483656" r:id="Rcd561bee1afb41df"/>
    <p:sldLayoutId xmlns:r="http://schemas.openxmlformats.org/officeDocument/2006/relationships" id="2147483657" r:id="R3a7d3344b5054f8a"/>
    <p:sldLayoutId xmlns:r="http://schemas.openxmlformats.org/officeDocument/2006/relationships" id="2147483658" r:id="Rd11b5a9437c3439c"/>
    <p:sldLayoutId xmlns:r="http://schemas.openxmlformats.org/officeDocument/2006/relationships" id="2147483659" r:id="R6075486cc6234249"/>
    <p:sldLayoutId xmlns:r="http://schemas.openxmlformats.org/officeDocument/2006/relationships" id="2147483660" r:id="Rc3092e7a0650450e"/>
    <p:sldLayoutId xmlns:r="http://schemas.openxmlformats.org/officeDocument/2006/relationships" id="2147483661" r:id="Rc26bc97b62ea4855"/>
  </p:sldLayoutIdLst>
  <p:txStyles>
    <p:titleStyle>
      <a:lvl1pPr xmlns:a="http://schemas.openxmlformats.org/drawingml/2006/main">
        <a:buNone/>
        <a:defRPr sz="3450">
          <a:latin typeface="Gulim"/>
          <a:ea typeface="Gulim"/>
          <a:cs typeface="Gulim"/>
        </a:defRPr>
      </a:lvl1pPr>
      <a:lvl2pPr xmlns:a="http://schemas.openxmlformats.org/drawingml/2006/main">
        <a:buNone/>
        <a:defRPr sz="3450">
          <a:latin typeface="Gulim"/>
          <a:ea typeface="Gulim"/>
          <a:cs typeface="Gulim"/>
        </a:defRPr>
      </a:lvl2pPr>
      <a:lvl3pPr xmlns:a="http://schemas.openxmlformats.org/drawingml/2006/main">
        <a:buNone/>
        <a:defRPr sz="3450">
          <a:latin typeface="Gulim"/>
          <a:ea typeface="Gulim"/>
          <a:cs typeface="Gulim"/>
        </a:defRPr>
      </a:lvl3pPr>
      <a:lvl4pPr xmlns:a="http://schemas.openxmlformats.org/drawingml/2006/main">
        <a:buNone/>
        <a:defRPr sz="3450">
          <a:latin typeface="Gulim"/>
          <a:ea typeface="Gulim"/>
          <a:cs typeface="Gulim"/>
        </a:defRPr>
      </a:lvl4pPr>
      <a:lvl5pPr xmlns:a="http://schemas.openxmlformats.org/drawingml/2006/main">
        <a:buNone/>
        <a:defRPr sz="3450">
          <a:latin typeface="Gulim"/>
          <a:ea typeface="Gulim"/>
          <a:cs typeface="Gulim"/>
        </a:defRPr>
      </a:lvl5pPr>
      <a:lvl6pPr xmlns:a="http://schemas.openxmlformats.org/drawingml/2006/main">
        <a:buNone/>
        <a:defRPr sz="3450">
          <a:latin typeface="Gulim"/>
          <a:ea typeface="Gulim"/>
          <a:cs typeface="Gulim"/>
        </a:defRPr>
      </a:lvl6pPr>
      <a:lvl7pPr xmlns:a="http://schemas.openxmlformats.org/drawingml/2006/main">
        <a:buNone/>
        <a:defRPr sz="3450">
          <a:latin typeface="Gulim"/>
          <a:ea typeface="Gulim"/>
          <a:cs typeface="Gulim"/>
        </a:defRPr>
      </a:lvl7pPr>
      <a:lvl8pPr xmlns:a="http://schemas.openxmlformats.org/drawingml/2006/main">
        <a:buNone/>
        <a:defRPr sz="3450">
          <a:latin typeface="Gulim"/>
          <a:ea typeface="Gulim"/>
          <a:cs typeface="Gulim"/>
        </a:defRPr>
      </a:lvl8pPr>
      <a:lvl9pPr xmlns:a="http://schemas.openxmlformats.org/drawingml/2006/main">
        <a:buNone/>
        <a:defRPr sz="3450">
          <a:latin typeface="Gulim"/>
          <a:ea typeface="Gulim"/>
          <a:cs typeface="Gulim"/>
        </a:defRPr>
      </a:lvl9pPr>
    </p:titleStyle>
    <p:bodyStyle>
      <a:lvl1pPr xmlns:a="http://schemas.openxmlformats.org/drawingml/2006/main">
        <a:buNone/>
        <a:defRPr sz="2100">
          <a:latin typeface="Gulim"/>
          <a:ea typeface="Gulim"/>
          <a:cs typeface="Gulim"/>
        </a:defRPr>
      </a:lvl1pPr>
      <a:lvl2pPr xmlns:a="http://schemas.openxmlformats.org/drawingml/2006/main">
        <a:buNone/>
        <a:defRPr sz="2100">
          <a:latin typeface="Gulim"/>
          <a:ea typeface="Gulim"/>
          <a:cs typeface="Gulim"/>
        </a:defRPr>
      </a:lvl2pPr>
      <a:lvl3pPr xmlns:a="http://schemas.openxmlformats.org/drawingml/2006/main">
        <a:buNone/>
        <a:defRPr sz="2100">
          <a:latin typeface="Gulim"/>
          <a:ea typeface="Gulim"/>
          <a:cs typeface="Gulim"/>
        </a:defRPr>
      </a:lvl3pPr>
      <a:lvl4pPr xmlns:a="http://schemas.openxmlformats.org/drawingml/2006/main">
        <a:buNone/>
        <a:defRPr sz="2100">
          <a:latin typeface="Gulim"/>
          <a:ea typeface="Gulim"/>
          <a:cs typeface="Gulim"/>
        </a:defRPr>
      </a:lvl4pPr>
      <a:lvl5pPr xmlns:a="http://schemas.openxmlformats.org/drawingml/2006/main">
        <a:buNone/>
        <a:defRPr sz="2100">
          <a:latin typeface="Gulim"/>
          <a:ea typeface="Gulim"/>
          <a:cs typeface="Gulim"/>
        </a:defRPr>
      </a:lvl5pPr>
      <a:lvl6pPr xmlns:a="http://schemas.openxmlformats.org/drawingml/2006/main">
        <a:buNone/>
        <a:defRPr sz="2100">
          <a:latin typeface="Gulim"/>
          <a:ea typeface="Gulim"/>
          <a:cs typeface="Gulim"/>
        </a:defRPr>
      </a:lvl6pPr>
      <a:lvl7pPr xmlns:a="http://schemas.openxmlformats.org/drawingml/2006/main">
        <a:buNone/>
        <a:defRPr sz="2100">
          <a:latin typeface="Gulim"/>
          <a:ea typeface="Gulim"/>
          <a:cs typeface="Gulim"/>
        </a:defRPr>
      </a:lvl7pPr>
      <a:lvl8pPr xmlns:a="http://schemas.openxmlformats.org/drawingml/2006/main">
        <a:buNone/>
        <a:defRPr sz="2100">
          <a:latin typeface="Gulim"/>
          <a:ea typeface="Gulim"/>
          <a:cs typeface="Gulim"/>
        </a:defRPr>
      </a:lvl8pPr>
      <a:lvl9pPr xmlns:a="http://schemas.openxmlformats.org/drawingml/2006/main">
        <a:buNone/>
        <a:defRPr sz="2100">
          <a:latin typeface="Gulim"/>
          <a:ea typeface="Gulim"/>
          <a:cs typeface="Gulim"/>
        </a:defRPr>
      </a:lvl9pPr>
    </p:bodyStyle>
    <p:otherStyle>
      <a:lvl1pPr xmlns:a="http://schemas.openxmlformats.org/drawingml/2006/main">
        <a:buNone/>
        <a:defRPr sz="2100">
          <a:latin typeface="Gulim"/>
          <a:ea typeface="Gulim"/>
          <a:cs typeface="Gulim"/>
        </a:defRPr>
      </a:lvl1pPr>
      <a:lvl2pPr xmlns:a="http://schemas.openxmlformats.org/drawingml/2006/main">
        <a:buNone/>
        <a:defRPr sz="2100">
          <a:latin typeface="Gulim"/>
          <a:ea typeface="Gulim"/>
          <a:cs typeface="Gulim"/>
        </a:defRPr>
      </a:lvl2pPr>
      <a:lvl3pPr xmlns:a="http://schemas.openxmlformats.org/drawingml/2006/main">
        <a:buNone/>
        <a:defRPr sz="2100">
          <a:latin typeface="Gulim"/>
          <a:ea typeface="Gulim"/>
          <a:cs typeface="Gulim"/>
        </a:defRPr>
      </a:lvl3pPr>
      <a:lvl4pPr xmlns:a="http://schemas.openxmlformats.org/drawingml/2006/main">
        <a:buNone/>
        <a:defRPr sz="2100">
          <a:latin typeface="Gulim"/>
          <a:ea typeface="Gulim"/>
          <a:cs typeface="Gulim"/>
        </a:defRPr>
      </a:lvl4pPr>
      <a:lvl5pPr xmlns:a="http://schemas.openxmlformats.org/drawingml/2006/main">
        <a:buNone/>
        <a:defRPr sz="2100">
          <a:latin typeface="Gulim"/>
          <a:ea typeface="Gulim"/>
          <a:cs typeface="Gulim"/>
        </a:defRPr>
      </a:lvl5pPr>
      <a:lvl6pPr xmlns:a="http://schemas.openxmlformats.org/drawingml/2006/main">
        <a:buNone/>
        <a:defRPr sz="2100">
          <a:latin typeface="Gulim"/>
          <a:ea typeface="Gulim"/>
          <a:cs typeface="Gulim"/>
        </a:defRPr>
      </a:lvl6pPr>
      <a:lvl7pPr xmlns:a="http://schemas.openxmlformats.org/drawingml/2006/main">
        <a:buNone/>
        <a:defRPr sz="2100">
          <a:latin typeface="Gulim"/>
          <a:ea typeface="Gulim"/>
          <a:cs typeface="Gulim"/>
        </a:defRPr>
      </a:lvl7pPr>
      <a:lvl8pPr xmlns:a="http://schemas.openxmlformats.org/drawingml/2006/main">
        <a:buNone/>
        <a:defRPr sz="2100">
          <a:latin typeface="Gulim"/>
          <a:ea typeface="Gulim"/>
          <a:cs typeface="Gulim"/>
        </a:defRPr>
      </a:lvl8pPr>
      <a:lvl9pPr xmlns:a="http://schemas.openxmlformats.org/drawingml/2006/main">
        <a:buNone/>
        <a:defRPr sz="2100">
          <a:latin typeface="Gulim"/>
          <a:ea typeface="Gulim"/>
          <a:cs typeface="Gulim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NaNa Lab">
      <a:dk1>
        <a:srgbClr val="4B212B"/>
      </a:dk1>
      <a:lt1>
        <a:srgbClr val="FFFFFF"/>
      </a:lt1>
      <a:dk2>
        <a:srgbClr val="856D6D"/>
      </a:dk2>
      <a:lt2>
        <a:srgbClr val="FFF9F0"/>
      </a:lt2>
      <a:accent1>
        <a:srgbClr val="FABC6A"/>
      </a:accent1>
      <a:accent2>
        <a:srgbClr val="4B212B"/>
      </a:accent2>
      <a:accent3>
        <a:srgbClr val="FF99A6"/>
      </a:accent3>
      <a:accent4>
        <a:srgbClr val="CE8B53"/>
      </a:accent4>
      <a:accent5>
        <a:srgbClr val="9C6B70"/>
      </a:accent5>
      <a:accent6>
        <a:srgbClr val="D8BBA5"/>
      </a:accent6>
      <a:hlink>
        <a:srgbClr val="4B212B"/>
      </a:hlink>
      <a:folHlink>
        <a:srgbClr val="856D6D"/>
      </a:folHlink>
    </a:clrScheme>
    <a:fontScheme name="NaNa Lab Gulim">
      <a:majorFont>
        <a:latin typeface="Gulim"/>
        <a:ea typeface="Gulim"/>
        <a:cs typeface="Gulim"/>
        <a:font script="Hang" typeface="Gulim"/>
      </a:majorFont>
      <a:minorFont>
        <a:latin typeface="Gulim"/>
        <a:ea typeface="Gulim"/>
        <a:cs typeface="Gulim"/>
        <a:font script="Hang" typeface="Gulim"/>
      </a:minorFont>
    </a:fontScheme>
    <a:fmtScheme name="NaNa Lab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ChatGPT">
  <a:themeElements>
    <a:clrScheme name="NaNa Lab">
      <a:dk1>
        <a:srgbClr val="4B212B"/>
      </a:dk1>
      <a:lt1>
        <a:srgbClr val="FFFFFF"/>
      </a:lt1>
      <a:dk2>
        <a:srgbClr val="856D6D"/>
      </a:dk2>
      <a:lt2>
        <a:srgbClr val="FFF9F0"/>
      </a:lt2>
      <a:accent1>
        <a:srgbClr val="FABC6A"/>
      </a:accent1>
      <a:accent2>
        <a:srgbClr val="4B212B"/>
      </a:accent2>
      <a:accent3>
        <a:srgbClr val="FF99A6"/>
      </a:accent3>
      <a:accent4>
        <a:srgbClr val="CE8B53"/>
      </a:accent4>
      <a:accent5>
        <a:srgbClr val="9C6B70"/>
      </a:accent5>
      <a:accent6>
        <a:srgbClr val="D8BBA5"/>
      </a:accent6>
      <a:hlink>
        <a:srgbClr val="4B212B"/>
      </a:hlink>
      <a:folHlink>
        <a:srgbClr val="856D6D"/>
      </a:folHlink>
    </a:clrScheme>
    <a:fontScheme name="NaNa Lab Gulim">
      <a:majorFont>
        <a:latin typeface="Gulim"/>
        <a:ea typeface="Gulim"/>
        <a:cs typeface="Gulim"/>
        <a:font script="Hang" typeface="Gulim"/>
      </a:majorFont>
      <a:minorFont>
        <a:latin typeface="Gulim"/>
        <a:ea typeface="Gulim"/>
        <a:cs typeface="Gulim"/>
        <a:font script="Hang" typeface="Gulim"/>
      </a:minorFont>
    </a:fontScheme>
    <a:fmtScheme name="NaNa Lab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dafd34508742a5" /><Relationship Type="http://schemas.openxmlformats.org/officeDocument/2006/relationships/image" Target="/ppt/media/image2.png" Id="R9002266e438a4d8a" /><Relationship Type="http://schemas.openxmlformats.org/officeDocument/2006/relationships/notesSlide" Target="/ppt/notesSlides/notesSlide1.xml" Id="R7fd1036d648a40c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b76ca4657e364841" /><Relationship Type="http://schemas.openxmlformats.org/officeDocument/2006/relationships/image" Target="/ppt/media/image3.png" Id="R1ec7434ba4614f73" /><Relationship Type="http://schemas.openxmlformats.org/officeDocument/2006/relationships/notesSlide" Target="/ppt/notesSlides/notesSlide2.xml" Id="Rde7bc7c31acc4e7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a03c08435ab64f96" /><Relationship Type="http://schemas.openxmlformats.org/officeDocument/2006/relationships/notesSlide" Target="/ppt/notesSlides/notesSlide3.xml" Id="Ra9edd0c0fcba4ba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761e53f5beaf479f" /><Relationship Type="http://schemas.openxmlformats.org/officeDocument/2006/relationships/image" Target="/ppt/media/image4.png" Id="R83690564b11f4bda" /><Relationship Type="http://schemas.openxmlformats.org/officeDocument/2006/relationships/notesSlide" Target="/ppt/notesSlides/notesSlide4.xml" Id="R8ee5856792d74a1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4d5795f619446f4" /><Relationship Type="http://schemas.openxmlformats.org/officeDocument/2006/relationships/image" Target="/ppt/media/image5.png" Id="Re3599888fe4b4d34" /><Relationship Type="http://schemas.openxmlformats.org/officeDocument/2006/relationships/notesSlide" Target="/ppt/notesSlides/notesSlide5.xml" Id="R2b608412dcdc442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05dd754c7804523" /><Relationship Type="http://schemas.openxmlformats.org/officeDocument/2006/relationships/image" Target="/ppt/media/image6.png" Id="R9e3b9acc9d0f4cb9" /><Relationship Type="http://schemas.openxmlformats.org/officeDocument/2006/relationships/notesSlide" Target="/ppt/notesSlides/notesSlide6.xml" Id="R273ad6bf4cbc41f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d837d0d98ed94cf0" /><Relationship Type="http://schemas.openxmlformats.org/officeDocument/2006/relationships/image" Target="/ppt/media/image7.png" Id="Rb11f0936bb264253" /><Relationship Type="http://schemas.openxmlformats.org/officeDocument/2006/relationships/notesSlide" Target="/ppt/notesSlides/notesSlide7.xml" Id="Rd98c5e4d2c3844f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9.xml" Id="R95a1490d766a4b50" /><Relationship Type="http://schemas.openxmlformats.org/officeDocument/2006/relationships/chart" Target="/ppt/slides/charts/chart1.xml" Id="R5d1c9406fc5249cc" /><Relationship Type="http://schemas.openxmlformats.org/officeDocument/2006/relationships/image" Target="/ppt/media/image8.png" Id="R7c117aaee3ed4ac9" /><Relationship Type="http://schemas.openxmlformats.org/officeDocument/2006/relationships/notesSlide" Target="/ppt/notesSlides/notesSlide8.xml" Id="Rb80c94c5415640c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0.xml" Id="Rb7460aab0a334b30" /><Relationship Type="http://schemas.openxmlformats.org/officeDocument/2006/relationships/image" Target="/ppt/media/image9.png" Id="Rad37aaef8f6e4754" /><Relationship Type="http://schemas.openxmlformats.org/officeDocument/2006/relationships/notesSlide" Target="/ppt/notesSlides/notesSlide9.xml" Id="R96768189d43348e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fc60dac231004b0a" /><Relationship Type="http://schemas.openxmlformats.org/officeDocument/2006/relationships/image" Target="/ppt/media/image10.png" Id="R8de0b39f128c48e1" /><Relationship Type="http://schemas.openxmlformats.org/officeDocument/2006/relationships/notesSlide" Target="/ppt/notesSlides/notesSlide10.xml" Id="R8802b7cd9911437b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예시</c:v>
          </c:tx>
          <c:spPr>
            <a:solidFill xmlns:a="http://schemas.openxmlformats.org/drawingml/2006/main">
              <a:srgbClr val="FABC6A"/>
            </a:solidFill>
          </c:spPr>
          <c:dPt>
            <c:idx val="3"/>
            <c:invertIfNegative val="0"/>
            <c:spPr>
              <a:solidFill xmlns:a="http://schemas.openxmlformats.org/drawingml/2006/main">
                <a:srgbClr val="4B212B"/>
              </a:solidFill>
            </c:spPr>
          </c:dPt>
          <c:cat>
            <c:strRef>
              <c:f>'Chart Data'!$A$2:$A$5</c:f>
              <c:strCache>
                <c:ptCount val="4"/>
                <c:pt idx="0">
                  <c:v>항목 A</c:v>
                </c:pt>
                <c:pt idx="1">
                  <c:v>항목 B</c:v>
                </c:pt>
                <c:pt idx="2">
                  <c:v>항목 C</c:v>
                </c:pt>
                <c:pt idx="3">
                  <c:v>항목 D</c:v>
                </c:pt>
              </c:strCache>
            </c:strRef>
          </c:cat>
          <c:val>
            <c:numRef>
              <c:f>'Chart Data'!$B$2:$B$5</c:f>
              <c:numCache>
                <c:formatCode>0</c:formatCode>
                <c:ptCount val="4"/>
                <c:pt idx="0">
                  <c:v>20</c:v>
                </c:pt>
                <c:pt idx="1">
                  <c:v>40</c:v>
                </c:pt>
                <c:pt idx="2">
                  <c:v>30</c:v>
                </c:pt>
                <c:pt idx="3">
                  <c:v>50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800" b="1">
                  <a:solidFill>
                    <a:srgbClr val="4B212B"/>
                  </a:solidFill>
                  <a:latin typeface="Gulim"/>
                  <a:ea typeface="Gulim"/>
                  <a:cs typeface="Gulim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9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E9DAD4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</a:p>
        </c:txPr>
        <c:crossAx val="48672768"/>
      </c:catAx>
      <c:valAx>
        <c:axId val="48672768"/>
        <c:scaling>
          <c:orientation val="minMax"/>
          <c:max val="6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E9DAD4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</a:p>
        </c:txPr>
        <c:crossAx val="48650112"/>
        <c:crossBetween val="between"/>
        <c:majorUnit val="20"/>
      </c:valAx>
      <c:spPr>
        <a:solidFill xmlns:a="http://schemas.openxmlformats.org/drawingml/2006/main">
          <a:srgbClr val="FFFFFF"/>
        </a:solidFill>
        <a:ln xmlns:a="http://schemas.openxmlformats.org/drawingml/2006/main" w="0">
          <a:noFill/>
        </a:ln>
      </c:spPr>
    </c:plotArea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발표 제목">
            <a:extLst xmlns:a="http://schemas.openxmlformats.org/drawingml/2006/main">
              <a:ext uri="{FF2B5EF4-FFF2-40B4-BE49-F238E27FC236}">
                <a16:creationId xmlns:a16="http://schemas.microsoft.com/office/drawing/2014/main" id="{E4EC21C5-4930-4FF2-AF2E-B12590BAE3B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850" y="3352800"/>
            <a:ext cx="10668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4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5400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발표 제목</a:t>
            </a:r>
          </a:p>
        </p:txBody>
      </p:sp>
      <p:sp>
        <p:nvSpPr>
          <p:cNvPr id="3" name="부제 또는 실습 주제">
            <a:extLst xmlns:a="http://schemas.openxmlformats.org/drawingml/2006/main">
              <a:ext uri="{FF2B5EF4-FFF2-40B4-BE49-F238E27FC236}">
                <a16:creationId xmlns:a16="http://schemas.microsoft.com/office/drawing/2014/main" id="{70C30A5F-A9F9-45C2-8502-42F773B429C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733425" y="4448175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225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부제 또는 실습 주제</a:t>
            </a:r>
          </a:p>
        </p:txBody>
      </p:sp>
      <p:sp>
        <p:nvSpPr>
          <p:cNvPr id="4" name="발표자 이름  /  날짜">
            <a:extLst xmlns:a="http://schemas.openxmlformats.org/drawingml/2006/main">
              <a:ext uri="{FF2B5EF4-FFF2-40B4-BE49-F238E27FC236}">
                <a16:creationId xmlns:a16="http://schemas.microsoft.com/office/drawing/2014/main" id="{B592DDE3-200D-4742-B35F-307E917EF64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52475" y="5876925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165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발표자 이름  /  날짜</a:t>
            </a:r>
          </a:p>
        </p:txBody>
      </p:sp>
    </p:spTree>
    <p:extLst>
      <p:ext uri="{BB962C8B-B14F-4D97-AF65-F5344CB8AC3E}">
        <p14:creationId xmlns:p14="http://schemas.microsoft.com/office/powerpoint/2010/main" val="653019097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목차">
            <a:extLst xmlns:a="http://schemas.openxmlformats.org/drawingml/2006/main">
              <a:ext uri="{FF2B5EF4-FFF2-40B4-BE49-F238E27FC236}">
                <a16:creationId xmlns:a16="http://schemas.microsoft.com/office/drawing/2014/main" id="{B6691385-EA14-4AA2-8E50-5CEF10C962E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52450"/>
            <a:ext cx="106489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3450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목차</a:t>
            </a:r>
          </a:p>
        </p:txBody>
      </p:sp>
      <p:sp>
        <p:nvSpPr>
          <p:cNvPr id="7" name="들어가기">
            <a:extLst xmlns:a="http://schemas.openxmlformats.org/drawingml/2006/main">
              <a:ext uri="{FF2B5EF4-FFF2-40B4-BE49-F238E27FC236}">
                <a16:creationId xmlns:a16="http://schemas.microsoft.com/office/drawing/2014/main" id="{27B6604E-85B9-4480-BF63-63D83E5E24F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2143125" y="2295525"/>
            <a:ext cx="8953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2325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들어가기</a:t>
            </a:r>
          </a:p>
        </p:txBody>
      </p:sp>
      <p:sp>
        <p:nvSpPr>
          <p:cNvPr id="8" name="핵심 내용">
            <a:extLst xmlns:a="http://schemas.openxmlformats.org/drawingml/2006/main">
              <a:ext uri="{FF2B5EF4-FFF2-40B4-BE49-F238E27FC236}">
                <a16:creationId xmlns:a16="http://schemas.microsoft.com/office/drawing/2014/main" id="{64DA10C8-1E3B-4CE7-BC1F-97F9F8303AFD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2143125" y="3143250"/>
            <a:ext cx="8953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2325" b="0">
                <a:solidFill>
                  <a:srgbClr val="4B212B"/>
                </a:solidFill>
                <a:latin typeface="Gulim"/>
                <a:ea typeface="Gulim"/>
                <a:cs typeface="Gulim"/>
              </a:rPr>
              <a:t>핵심 내용</a:t>
            </a:r>
          </a:p>
        </p:txBody>
      </p:sp>
      <p:sp>
        <p:nvSpPr>
          <p:cNvPr id="9" name="함께 실습하기">
            <a:extLst xmlns:a="http://schemas.openxmlformats.org/drawingml/2006/main">
              <a:ext uri="{FF2B5EF4-FFF2-40B4-BE49-F238E27FC236}">
                <a16:creationId xmlns:a16="http://schemas.microsoft.com/office/drawing/2014/main" id="{4230217F-3AFE-45C7-9F89-4CEFA351DCA9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2143125" y="3990975"/>
            <a:ext cx="8953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2325" b="0">
                <a:solidFill>
                  <a:srgbClr val="4B212B"/>
                </a:solidFill>
                <a:latin typeface="Gulim"/>
                <a:ea typeface="Gulim"/>
                <a:cs typeface="Gulim"/>
              </a:rPr>
              <a:t>함께 실습하기</a:t>
            </a:r>
          </a:p>
        </p:txBody>
      </p:sp>
      <p:sp>
        <p:nvSpPr>
          <p:cNvPr id="10" name="정리">
            <a:extLst xmlns:a="http://schemas.openxmlformats.org/drawingml/2006/main">
              <a:ext uri="{FF2B5EF4-FFF2-40B4-BE49-F238E27FC236}">
                <a16:creationId xmlns:a16="http://schemas.microsoft.com/office/drawing/2014/main" id="{6F007AC1-4FD3-4D22-BD90-218DD4C3CCE2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2143125" y="4838700"/>
            <a:ext cx="8953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2325" b="0">
                <a:solidFill>
                  <a:srgbClr val="4B212B"/>
                </a:solidFill>
                <a:latin typeface="Gulim"/>
                <a:ea typeface="Gulim"/>
                <a:cs typeface="Gulim"/>
              </a:rPr>
              <a:t>정리</a:t>
            </a:r>
          </a:p>
        </p:txBody>
      </p:sp>
    </p:spTree>
    <p:extLst>
      <p:ext uri="{BB962C8B-B14F-4D97-AF65-F5344CB8AC3E}">
        <p14:creationId xmlns:p14="http://schemas.microsoft.com/office/powerpoint/2010/main" val="1491493869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01">
            <a:extLst xmlns:a="http://schemas.openxmlformats.org/drawingml/2006/main">
              <a:ext uri="{FF2B5EF4-FFF2-40B4-BE49-F238E27FC236}">
                <a16:creationId xmlns:a16="http://schemas.microsoft.com/office/drawing/2014/main" id="{FCC57ADD-6AA1-4E3B-9169-6F671585B75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42950" y="981075"/>
            <a:ext cx="4953000" cy="1514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200" b="1">
                <a:solidFill>
                  <a:srgbClr val="FABC6A"/>
                </a:solidFill>
                <a:latin typeface="Gulim"/>
                <a:ea typeface="Gulim"/>
                <a:cs typeface="Gulim"/>
              </a:defRPr>
            </a:pPr>
            <a:r>
              <a:rPr sz="10200" b="1">
                <a:solidFill>
                  <a:srgbClr val="FABC6A"/>
                </a:solidFill>
                <a:latin typeface="Gulim"/>
                <a:ea typeface="Gulim"/>
                <a:cs typeface="Gulim"/>
              </a:rPr>
              <a:t>01</a:t>
            </a:r>
          </a:p>
        </p:txBody>
      </p:sp>
      <p:sp>
        <p:nvSpPr>
          <p:cNvPr id="2" name="섹션 제목">
            <a:extLst xmlns:a="http://schemas.openxmlformats.org/drawingml/2006/main">
              <a:ext uri="{FF2B5EF4-FFF2-40B4-BE49-F238E27FC236}">
                <a16:creationId xmlns:a16="http://schemas.microsoft.com/office/drawing/2014/main" id="{03C39B1D-8864-49D5-907F-A58A92CD24E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81050" y="3333750"/>
            <a:ext cx="10477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FFF"/>
                </a:solidFill>
                <a:latin typeface="Gulim"/>
                <a:ea typeface="Gulim"/>
                <a:cs typeface="Gulim"/>
              </a:defRPr>
            </a:pPr>
            <a:r>
              <a:rPr sz="5100" b="1">
                <a:solidFill>
                  <a:srgbClr val="FFFFFF"/>
                </a:solidFill>
                <a:latin typeface="Gulim"/>
                <a:ea typeface="Gulim"/>
                <a:cs typeface="Gulim"/>
              </a:rPr>
              <a:t>섹션 제목</a:t>
            </a:r>
          </a:p>
        </p:txBody>
      </p:sp>
      <p:sp>
        <p:nvSpPr>
          <p:cNvPr id="3" name="섹션을 소개하는 짧은 문장">
            <a:extLst xmlns:a="http://schemas.openxmlformats.org/drawingml/2006/main">
              <a:ext uri="{FF2B5EF4-FFF2-40B4-BE49-F238E27FC236}">
                <a16:creationId xmlns:a16="http://schemas.microsoft.com/office/drawing/2014/main" id="{709BA8DD-2622-4049-B54A-0A63171F11F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809625" y="455295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FABC6A"/>
                </a:solidFill>
                <a:latin typeface="Gulim"/>
                <a:ea typeface="Gulim"/>
                <a:cs typeface="Gulim"/>
              </a:defRPr>
            </a:pPr>
            <a:r>
              <a:rPr sz="2175" b="0">
                <a:solidFill>
                  <a:srgbClr val="FABC6A"/>
                </a:solidFill>
                <a:latin typeface="Gulim"/>
                <a:ea typeface="Gulim"/>
                <a:cs typeface="Gulim"/>
              </a:rPr>
              <a:t>섹션을 소개하는 짧은 문장</a:t>
            </a:r>
          </a:p>
        </p:txBody>
      </p:sp>
    </p:spTree>
    <p:extLst>
      <p:ext uri="{BB962C8B-B14F-4D97-AF65-F5344CB8AC3E}">
        <p14:creationId xmlns:p14="http://schemas.microsoft.com/office/powerpoint/2010/main" val="1256434793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슬라이드 제목">
            <a:extLst xmlns:a="http://schemas.openxmlformats.org/drawingml/2006/main">
              <a:ext uri="{FF2B5EF4-FFF2-40B4-BE49-F238E27FC236}">
                <a16:creationId xmlns:a16="http://schemas.microsoft.com/office/drawing/2014/main" id="{C951C06D-7535-4A5D-BEC5-7E7BCC91579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52450"/>
            <a:ext cx="106489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3450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슬라이드 제목</a:t>
            </a:r>
          </a:p>
        </p:txBody>
      </p:sp>
      <p:sp>
        <p:nvSpPr>
          <p:cNvPr id="3" name="주제를 설명하는 한 문장">
            <a:extLst xmlns:a="http://schemas.openxmlformats.org/drawingml/2006/main">
              <a:ext uri="{FF2B5EF4-FFF2-40B4-BE49-F238E27FC236}">
                <a16:creationId xmlns:a16="http://schemas.microsoft.com/office/drawing/2014/main" id="{400CE9FB-F67C-4A32-97F2-DB73B128318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714375" y="1400175"/>
            <a:ext cx="10382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180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주제를 설명하는 한 문장</a:t>
            </a:r>
          </a:p>
        </p:txBody>
      </p:sp>
      <p:sp>
        <p:nvSpPr>
          <p:cNvPr id="4" name="핵심 메시지를 입력하세요">
            <a:extLst xmlns:a="http://schemas.openxmlformats.org/drawingml/2006/main">
              <a:ext uri="{FF2B5EF4-FFF2-40B4-BE49-F238E27FC236}">
                <a16:creationId xmlns:a16="http://schemas.microsoft.com/office/drawing/2014/main" id="{5234B876-B90B-47A6-A6CF-A26739D2764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23900" y="2400300"/>
            <a:ext cx="104394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2625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핵심 메시지를 입력하세요</a:t>
            </a:r>
          </a:p>
        </p:txBody>
      </p:sp>
      <p:sp>
        <p:nvSpPr>
          <p:cNvPr id="5" name="이곳에 본문 내용을 입력하세요.">
            <a:extLst xmlns:a="http://schemas.openxmlformats.org/drawingml/2006/main">
              <a:ext uri="{FF2B5EF4-FFF2-40B4-BE49-F238E27FC236}">
                <a16:creationId xmlns:a16="http://schemas.microsoft.com/office/drawing/2014/main" id="{1F5A3BE8-B5A6-4024-9E7F-A21A86E3E58B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742950" y="3305175"/>
            <a:ext cx="10287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210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이곳에 본문 내용을 입력하세요.</a:t>
            </a:r>
          </a:p>
          <a:p xmlns:a="http://schemas.openxmlformats.org/drawingml/2006/main">
            <a: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210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문장은 짧게 나누어 작성합니다.</a:t>
            </a:r>
          </a:p>
        </p:txBody>
      </p:sp>
      <p:sp>
        <p:nvSpPr>
          <p:cNvPr id="6" name="보충 설명 또는 참고 내용">
            <a:extLst xmlns:a="http://schemas.openxmlformats.org/drawingml/2006/main">
              <a:ext uri="{FF2B5EF4-FFF2-40B4-BE49-F238E27FC236}">
                <a16:creationId xmlns:a16="http://schemas.microsoft.com/office/drawing/2014/main" id="{0B2168AC-A216-43CE-999A-E04249A95A75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752475" y="5286375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1725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보충 설명 또는 참고 내용</a:t>
            </a:r>
          </a:p>
        </p:txBody>
      </p:sp>
    </p:spTree>
    <p:extLst>
      <p:ext uri="{BB962C8B-B14F-4D97-AF65-F5344CB8AC3E}">
        <p14:creationId xmlns:p14="http://schemas.microsoft.com/office/powerpoint/2010/main" val="637655911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두 가지 비교">
            <a:extLst xmlns:a="http://schemas.openxmlformats.org/drawingml/2006/main">
              <a:ext uri="{FF2B5EF4-FFF2-40B4-BE49-F238E27FC236}">
                <a16:creationId xmlns:a16="http://schemas.microsoft.com/office/drawing/2014/main" id="{91FDCC2F-7545-4CAF-9C99-87CE432FB30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52450"/>
            <a:ext cx="106489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3450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두 가지 비교</a:t>
            </a:r>
          </a:p>
        </p:txBody>
      </p:sp>
      <p:sp>
        <p:nvSpPr>
          <p:cNvPr id="3" name="비교 항목 A">
            <a:extLst xmlns:a="http://schemas.openxmlformats.org/drawingml/2006/main">
              <a:ext uri="{FF2B5EF4-FFF2-40B4-BE49-F238E27FC236}">
                <a16:creationId xmlns:a16="http://schemas.microsoft.com/office/drawing/2014/main" id="{3E30255C-C46D-4B1E-945F-CBA7357C5EC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52475" y="2324100"/>
            <a:ext cx="476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2700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비교 항목 A</a:t>
            </a:r>
          </a:p>
        </p:txBody>
      </p:sp>
      <p:sp>
        <p:nvSpPr>
          <p:cNvPr id="4" name="설명을 입력하세요.">
            <a:extLst xmlns:a="http://schemas.openxmlformats.org/drawingml/2006/main">
              <a:ext uri="{FF2B5EF4-FFF2-40B4-BE49-F238E27FC236}">
                <a16:creationId xmlns:a16="http://schemas.microsoft.com/office/drawing/2014/main" id="{1B1C551F-B128-450E-8986-6E7F35AC8A3A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762000" y="3314700"/>
            <a:ext cx="46482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210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설명을 입력하세요.</a:t>
            </a:r>
          </a:p>
          <a:p xmlns:a="http://schemas.openxmlformats.org/drawingml/2006/main">
            <a: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210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필요한 내용만 남겨 주세요.</a:t>
            </a:r>
          </a:p>
        </p:txBody>
      </p:sp>
      <p:sp>
        <p:nvSpPr>
          <p:cNvPr id="5" name="비교 항목 B">
            <a:extLst xmlns:a="http://schemas.openxmlformats.org/drawingml/2006/main">
              <a:ext uri="{FF2B5EF4-FFF2-40B4-BE49-F238E27FC236}">
                <a16:creationId xmlns:a16="http://schemas.microsoft.com/office/drawing/2014/main" id="{3D62032A-CF7D-4C6F-907B-D7D7AD5ABFBD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6667500" y="2324100"/>
            <a:ext cx="476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2700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비교 항목 B</a:t>
            </a:r>
          </a:p>
        </p:txBody>
      </p:sp>
      <p:sp>
        <p:nvSpPr>
          <p:cNvPr id="6" name="설명을 입력하세요.">
            <a:extLst xmlns:a="http://schemas.openxmlformats.org/drawingml/2006/main">
              <a:ext uri="{FF2B5EF4-FFF2-40B4-BE49-F238E27FC236}">
                <a16:creationId xmlns:a16="http://schemas.microsoft.com/office/drawing/2014/main" id="{69CB8721-929A-46D2-8FDC-431E3C4337D4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6677025" y="3314700"/>
            <a:ext cx="45720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210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설명을 입력하세요.</a:t>
            </a:r>
          </a:p>
          <a:p xmlns:a="http://schemas.openxmlformats.org/drawingml/2006/main">
            <a: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210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필요한 내용만 남겨 주세요.</a:t>
            </a:r>
          </a:p>
        </p:txBody>
      </p:sp>
    </p:spTree>
    <p:extLst>
      <p:ext uri="{BB962C8B-B14F-4D97-AF65-F5344CB8AC3E}">
        <p14:creationId xmlns:p14="http://schemas.microsoft.com/office/powerpoint/2010/main" val="286191355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이미지와 설명">
            <a:extLst xmlns:a="http://schemas.openxmlformats.org/drawingml/2006/main">
              <a:ext uri="{FF2B5EF4-FFF2-40B4-BE49-F238E27FC236}">
                <a16:creationId xmlns:a16="http://schemas.microsoft.com/office/drawing/2014/main" id="{2A1BC0C0-85AA-4856-B83F-EA28666DE4A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52450"/>
            <a:ext cx="106489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3450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이미지와 설명</a:t>
            </a:r>
          </a:p>
        </p:txBody>
      </p:sp>
      <p:sp>
        <p:nvSpPr>
          <p:cNvPr id="3" name="사진 또는 화면 캡처">
            <a:extLst xmlns:a="http://schemas.openxmlformats.org/drawingml/2006/main">
              <a:ext uri="{FF2B5EF4-FFF2-40B4-BE49-F238E27FC236}">
                <a16:creationId xmlns:a16="http://schemas.microsoft.com/office/drawing/2014/main" id="{B96DCC1F-DC69-406F-A9D5-0C6E9C935D54}"/>
              </a:ext>
            </a:extLst>
          </p:cNvPr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723900" y="2133600"/>
            <a:ext cx="6381750" cy="3457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9F0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195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사진 또는 화면 캡처</a:t>
            </a:r>
          </a:p>
        </p:txBody>
      </p:sp>
      <p:sp>
        <p:nvSpPr>
          <p:cNvPr id="4" name="이미지 제목">
            <a:extLst xmlns:a="http://schemas.openxmlformats.org/drawingml/2006/main">
              <a:ext uri="{FF2B5EF4-FFF2-40B4-BE49-F238E27FC236}">
                <a16:creationId xmlns:a16="http://schemas.microsoft.com/office/drawing/2014/main" id="{D6A6114C-16C0-44CD-9EA4-5189845B1F18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7791450" y="2276475"/>
            <a:ext cx="35623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2550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이미지 제목</a:t>
            </a:r>
          </a:p>
        </p:txBody>
      </p:sp>
      <p:sp>
        <p:nvSpPr>
          <p:cNvPr id="5" name="설명을 입력하세요.">
            <a:extLst xmlns:a="http://schemas.openxmlformats.org/drawingml/2006/main">
              <a:ext uri="{FF2B5EF4-FFF2-40B4-BE49-F238E27FC236}">
                <a16:creationId xmlns:a16="http://schemas.microsoft.com/office/drawing/2014/main" id="{20C7E907-7E26-423B-993F-E877E0F88B52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7810500" y="3267075"/>
            <a:ext cx="3476625" cy="2085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2025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설명을 입력하세요.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0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2025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관찰한 내용이나</a:t>
            </a:r>
          </a:p>
          <a:p xmlns:a="http://schemas.openxmlformats.org/drawingml/2006/main">
            <a:pPr algn="l">
              <a:defRPr sz="20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2025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실습 결과를 적습니다.</a:t>
            </a:r>
          </a:p>
        </p:txBody>
      </p:sp>
    </p:spTree>
    <p:extLst>
      <p:ext uri="{BB962C8B-B14F-4D97-AF65-F5344CB8AC3E}">
        <p14:creationId xmlns:p14="http://schemas.microsoft.com/office/powerpoint/2010/main" val="1857439154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graphicFrame>
        <p:nvGraphicFramePr>
          <p:cNvPr id="6" name=""/>
          <p:cNvGraphicFramePr/>
          <p:nvPr/>
        </p:nvGraphicFramePr>
        <p:xfrm>
          <a:off xmlns:a="http://schemas.openxmlformats.org/drawingml/2006/main" x="723900" y="2266950"/>
          <a:ext xmlns:a="http://schemas.openxmlformats.org/drawingml/2006/main" cx="10706100" cy="28575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381250"/>
                <a:gridCol w="2667000"/>
                <a:gridCol w="2667000"/>
                <a:gridCol w="2990850"/>
              </a:tblGrid>
              <a:tr h="714375">
                <a:tc>
                  <a:txBody>
                    <a:bodyPr wrap="square" lIns="0" tIns="0" rIns="0" bIns="0">
                      <a:noAutofit/>
                    </a:bodyPr>
                    <a:lstStyle/>
                    <a:p>
                      <a:pPr algn="l"/>
                      <a:r>
                        <a:rPr sz="2025" b="1">
                          <a:solidFill>
                            <a:srgbClr val="FFFFFF"/>
                          </a:solidFill>
                          <a:latin typeface="Gulim"/>
                          <a:ea typeface="Gulim"/>
                          <a:cs typeface="Gulim"/>
                        </a:rPr>
                        <a:t>구분</a:t>
                      </a:r>
                    </a:p>
                  </a:txBody>
                  <a:tcPr marL="209550" marR="209550" marT="161925" marB="161925" anchor="ctr">
                    <a:solidFill>
                      <a:srgbClr val="4B212B"/>
                    </a:solidFill>
                  </a:tcPr>
                </a:tc>
                <a:tc>
                  <a:txBody>
                    <a:bodyPr wrap="square" lIns="0" tIns="0" rIns="0" bIns="0">
                      <a:noAutofit/>
                    </a:bodyPr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Gulim"/>
                          <a:ea typeface="Gulim"/>
                          <a:cs typeface="Gulim"/>
                        </a:rPr>
                        <a:t>항목 A</a:t>
                      </a:r>
                    </a:p>
                  </a:txBody>
                  <a:tcPr marL="209550" marR="209550" marT="161925" marB="161925" anchor="ctr">
                    <a:solidFill>
                      <a:srgbClr val="4B212B"/>
                    </a:solidFill>
                  </a:tcPr>
                </a:tc>
                <a:tc>
                  <a:txBody>
                    <a:bodyPr wrap="square" lIns="0" tIns="0" rIns="0" bIns="0">
                      <a:noAutofit/>
                    </a:bodyPr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Gulim"/>
                          <a:ea typeface="Gulim"/>
                          <a:cs typeface="Gulim"/>
                        </a:rPr>
                        <a:t>항목 B</a:t>
                      </a:r>
                    </a:p>
                  </a:txBody>
                  <a:tcPr marL="209550" marR="209550" marT="161925" marB="161925" anchor="ctr">
                    <a:solidFill>
                      <a:srgbClr val="4B212B"/>
                    </a:solidFill>
                  </a:tcPr>
                </a:tc>
                <a:tc>
                  <a:txBody>
                    <a:bodyPr wrap="square" lIns="0" tIns="0" rIns="0" bIns="0">
                      <a:noAutofit/>
                    </a:bodyPr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Gulim"/>
                          <a:ea typeface="Gulim"/>
                          <a:cs typeface="Gulim"/>
                        </a:rPr>
                        <a:t>비고</a:t>
                      </a:r>
                    </a:p>
                  </a:txBody>
                  <a:tcPr marL="209550" marR="209550" marT="161925" marB="161925" anchor="ctr">
                    <a:solidFill>
                      <a:srgbClr val="4B212B"/>
                    </a:solidFill>
                  </a:tcPr>
                </a:tc>
              </a:tr>
              <a:tr h="714375">
                <a:tc>
                  <a:txBody>
                    <a:bodyPr wrap="square" lIns="0" tIns="0" rIns="0" bIns="0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4B212B"/>
                          </a:solidFill>
                          <a:latin typeface="Gulim"/>
                          <a:ea typeface="Gulim"/>
                          <a:cs typeface="Gulim"/>
                        </a:rPr>
                        <a:t>항목 1</a:t>
                      </a:r>
                    </a:p>
                  </a:txBody>
                  <a:tcPr marL="209550" marR="209550" marT="161925" marB="161925" anchor="ctr">
                    <a:solidFill>
                      <a:srgbClr val="FFF9F0"/>
                    </a:solidFill>
                  </a:tcPr>
                </a:tc>
                <a:tc>
                  <a:txBody>
                    <a:bodyPr wrap="square" lIns="0" tIns="0" rIns="0" bIns="0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4B212B"/>
                          </a:solidFill>
                          <a:latin typeface="Gulim"/>
                          <a:ea typeface="Gulim"/>
                          <a:cs typeface="Gulim"/>
                        </a:rPr>
                        <a:t>내용</a:t>
                      </a:r>
                    </a:p>
                  </a:txBody>
                  <a:tcPr marL="209550" marR="209550" marT="161925" marB="161925" anchor="ctr">
                    <a:solidFill>
                      <a:srgbClr val="FFF9F0"/>
                    </a:solidFill>
                  </a:tcPr>
                </a:tc>
                <a:tc>
                  <a:txBody>
                    <a:bodyPr wrap="square" lIns="0" tIns="0" rIns="0" bIns="0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4B212B"/>
                          </a:solidFill>
                          <a:latin typeface="Gulim"/>
                          <a:ea typeface="Gulim"/>
                          <a:cs typeface="Gulim"/>
                        </a:rPr>
                        <a:t>내용</a:t>
                      </a:r>
                    </a:p>
                  </a:txBody>
                  <a:tcPr marL="209550" marR="209550" marT="161925" marB="161925" anchor="ctr">
                    <a:solidFill>
                      <a:srgbClr val="FFF9F0"/>
                    </a:solidFill>
                  </a:tcPr>
                </a:tc>
                <a:tc>
                  <a:txBody>
                    <a:bodyPr wrap="square" lIns="0" tIns="0" rIns="0" bIns="0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4B212B"/>
                          </a:solidFill>
                          <a:latin typeface="Gulim"/>
                          <a:ea typeface="Gulim"/>
                          <a:cs typeface="Gulim"/>
                        </a:rPr>
                        <a:t>내용</a:t>
                      </a:r>
                    </a:p>
                  </a:txBody>
                  <a:tcPr marL="209550" marR="209550" marT="161925" marB="161925" anchor="ctr">
                    <a:solidFill>
                      <a:srgbClr val="FFF9F0"/>
                    </a:solidFill>
                  </a:tcPr>
                </a:tc>
              </a:tr>
              <a:tr h="714375">
                <a:tc>
                  <a:txBody>
                    <a:bodyPr wrap="square" lIns="0" tIns="0" rIns="0" bIns="0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4B212B"/>
                          </a:solidFill>
                          <a:latin typeface="Gulim"/>
                          <a:ea typeface="Gulim"/>
                          <a:cs typeface="Gulim"/>
                        </a:rPr>
                        <a:t>항목 2</a:t>
                      </a:r>
                    </a:p>
                  </a:txBody>
                  <a:tcPr marL="209550" marR="209550" marT="161925" marB="16192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tIns="0" rIns="0" bIns="0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4B212B"/>
                          </a:solidFill>
                          <a:latin typeface="Gulim"/>
                          <a:ea typeface="Gulim"/>
                          <a:cs typeface="Gulim"/>
                        </a:rPr>
                        <a:t>내용</a:t>
                      </a:r>
                    </a:p>
                  </a:txBody>
                  <a:tcPr marL="209550" marR="209550" marT="161925" marB="16192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tIns="0" rIns="0" bIns="0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4B212B"/>
                          </a:solidFill>
                          <a:latin typeface="Gulim"/>
                          <a:ea typeface="Gulim"/>
                          <a:cs typeface="Gulim"/>
                        </a:rPr>
                        <a:t>내용</a:t>
                      </a:r>
                    </a:p>
                  </a:txBody>
                  <a:tcPr marL="209550" marR="209550" marT="161925" marB="16192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tIns="0" rIns="0" bIns="0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4B212B"/>
                          </a:solidFill>
                          <a:latin typeface="Gulim"/>
                          <a:ea typeface="Gulim"/>
                          <a:cs typeface="Gulim"/>
                        </a:rPr>
                        <a:t>내용</a:t>
                      </a:r>
                    </a:p>
                  </a:txBody>
                  <a:tcPr marL="209550" marR="209550" marT="161925" marB="161925" anchor="ctr">
                    <a:solidFill>
                      <a:srgbClr val="FFFFFF"/>
                    </a:solidFill>
                  </a:tcPr>
                </a:tc>
              </a:tr>
              <a:tr h="714375">
                <a:tc>
                  <a:txBody>
                    <a:bodyPr wrap="square" lIns="0" tIns="0" rIns="0" bIns="0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4B212B"/>
                          </a:solidFill>
                          <a:latin typeface="Gulim"/>
                          <a:ea typeface="Gulim"/>
                          <a:cs typeface="Gulim"/>
                        </a:rPr>
                        <a:t>항목 3</a:t>
                      </a:r>
                    </a:p>
                  </a:txBody>
                  <a:tcPr marL="209550" marR="209550" marT="161925" marB="161925" anchor="ctr">
                    <a:solidFill>
                      <a:srgbClr val="FFF9F0"/>
                    </a:solidFill>
                  </a:tcPr>
                </a:tc>
                <a:tc>
                  <a:txBody>
                    <a:bodyPr wrap="square" lIns="0" tIns="0" rIns="0" bIns="0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4B212B"/>
                          </a:solidFill>
                          <a:latin typeface="Gulim"/>
                          <a:ea typeface="Gulim"/>
                          <a:cs typeface="Gulim"/>
                        </a:rPr>
                        <a:t>내용</a:t>
                      </a:r>
                    </a:p>
                  </a:txBody>
                  <a:tcPr marL="209550" marR="209550" marT="161925" marB="161925" anchor="ctr">
                    <a:solidFill>
                      <a:srgbClr val="FFF9F0"/>
                    </a:solidFill>
                  </a:tcPr>
                </a:tc>
                <a:tc>
                  <a:txBody>
                    <a:bodyPr wrap="square" lIns="0" tIns="0" rIns="0" bIns="0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4B212B"/>
                          </a:solidFill>
                          <a:latin typeface="Gulim"/>
                          <a:ea typeface="Gulim"/>
                          <a:cs typeface="Gulim"/>
                        </a:rPr>
                        <a:t>내용</a:t>
                      </a:r>
                    </a:p>
                  </a:txBody>
                  <a:tcPr marL="209550" marR="209550" marT="161925" marB="161925" anchor="ctr">
                    <a:solidFill>
                      <a:srgbClr val="FFF9F0"/>
                    </a:solidFill>
                  </a:tcPr>
                </a:tc>
                <a:tc>
                  <a:txBody>
                    <a:bodyPr wrap="square" lIns="0" tIns="0" rIns="0" bIns="0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4B212B"/>
                          </a:solidFill>
                          <a:latin typeface="Gulim"/>
                          <a:ea typeface="Gulim"/>
                          <a:cs typeface="Gulim"/>
                        </a:rPr>
                        <a:t>내용</a:t>
                      </a:r>
                    </a:p>
                  </a:txBody>
                  <a:tcPr marL="209550" marR="209550" marT="161925" marB="161925" anchor="ctr">
                    <a:solidFill>
                      <a:srgbClr val="FFF9F0"/>
                    </a:solidFill>
                  </a:tcPr>
                </a:tc>
              </a:tr>
            </a:tbl>
          </a:graphicData>
        </a:graphic>
      </p:graphicFrame>
      <p:sp>
        <p:nvSpPr>
          <p:cNvPr id="3" name="표 제목">
            <a:extLst xmlns:a="http://schemas.openxmlformats.org/drawingml/2006/main">
              <a:ext uri="{FF2B5EF4-FFF2-40B4-BE49-F238E27FC236}">
                <a16:creationId xmlns:a16="http://schemas.microsoft.com/office/drawing/2014/main" id="{AC63060C-F9E6-42EA-AABA-142F7151BBA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52450"/>
            <a:ext cx="106489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3450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표 제목</a:t>
            </a:r>
          </a:p>
        </p:txBody>
      </p:sp>
      <p:sp>
        <p:nvSpPr>
          <p:cNvPr id="4" name="정보를 항목별로 정리합니다">
            <a:extLst xmlns:a="http://schemas.openxmlformats.org/drawingml/2006/main">
              <a:ext uri="{FF2B5EF4-FFF2-40B4-BE49-F238E27FC236}">
                <a16:creationId xmlns:a16="http://schemas.microsoft.com/office/drawing/2014/main" id="{E2EA43FF-D78D-4F3A-8A1B-CE0D9FC94A9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714375" y="1400175"/>
            <a:ext cx="10382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180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정보를 항목별로 정리합니다</a:t>
            </a:r>
          </a:p>
        </p:txBody>
      </p:sp>
      <p:sp>
        <p:nvSpPr>
          <p:cNvPr id="5" name="보충 설명">
            <a:extLst xmlns:a="http://schemas.openxmlformats.org/drawingml/2006/main">
              <a:ext uri="{FF2B5EF4-FFF2-40B4-BE49-F238E27FC236}">
                <a16:creationId xmlns:a16="http://schemas.microsoft.com/office/drawing/2014/main" id="{EE6C0B2C-1B6F-4FA9-BDA1-0F4EF814B58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52475" y="5505450"/>
            <a:ext cx="101917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1725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보충 설명</a:t>
            </a:r>
          </a:p>
        </p:txBody>
      </p:sp>
    </p:spTree>
    <p:extLst>
      <p:ext uri="{BB962C8B-B14F-4D97-AF65-F5344CB8AC3E}">
        <p14:creationId xmlns:p14="http://schemas.microsoft.com/office/powerpoint/2010/main" val="440974283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graphicFrame>
        <p:nvGraphicFramePr>
          <p:cNvPr id="8" name="Chart"/>
          <p:cNvGraphicFramePr/>
          <p:nvPr/>
        </p:nvGraphicFramePr>
        <p:xfrm>
          <a:off xmlns:a="http://schemas.openxmlformats.org/drawingml/2006/main" x="666750" y="2152650"/>
          <a:ext xmlns:a="http://schemas.openxmlformats.org/drawingml/2006/main" cx="7372350" cy="35337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5d1c9406fc5249cc"/>
          </a:graphicData>
        </a:graphic>
      </p:graphicFrame>
      <p:sp>
        <p:nvSpPr>
          <p:cNvPr id="2" name="단위: 건">
            <a:extLst xmlns:a="http://schemas.openxmlformats.org/drawingml/2006/main">
              <a:ext uri="{FF2B5EF4-FFF2-40B4-BE49-F238E27FC236}">
                <a16:creationId xmlns:a16="http://schemas.microsoft.com/office/drawing/2014/main" id="{245405C3-8DAF-431A-8F3C-F0F123D95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905000"/>
            <a:ext cx="2095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1425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단위: 건</a:t>
            </a:r>
          </a:p>
        </p:txBody>
      </p:sp>
      <p:sp>
        <p:nvSpPr>
          <p:cNvPr id="4" name="그래프 제목">
            <a:extLst xmlns:a="http://schemas.openxmlformats.org/drawingml/2006/main">
              <a:ext uri="{FF2B5EF4-FFF2-40B4-BE49-F238E27FC236}">
                <a16:creationId xmlns:a16="http://schemas.microsoft.com/office/drawing/2014/main" id="{52A7FCE5-37DB-48EF-93AD-8F22441B7BC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52450"/>
            <a:ext cx="106489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3450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그래프 제목</a:t>
            </a:r>
          </a:p>
        </p:txBody>
      </p:sp>
      <p:sp>
        <p:nvSpPr>
          <p:cNvPr id="5" name="실습용 예시 데이터">
            <a:extLst xmlns:a="http://schemas.openxmlformats.org/drawingml/2006/main">
              <a:ext uri="{FF2B5EF4-FFF2-40B4-BE49-F238E27FC236}">
                <a16:creationId xmlns:a16="http://schemas.microsoft.com/office/drawing/2014/main" id="{204CF099-4731-412A-86DC-193DBA9BEDF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714375" y="1400175"/>
            <a:ext cx="10382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180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실습용 예시 데이터</a:t>
            </a:r>
          </a:p>
        </p:txBody>
      </p:sp>
      <p:sp>
        <p:nvSpPr>
          <p:cNvPr id="6" name="해석 또는 요약">
            <a:extLst xmlns:a="http://schemas.openxmlformats.org/drawingml/2006/main">
              <a:ext uri="{FF2B5EF4-FFF2-40B4-BE49-F238E27FC236}">
                <a16:creationId xmlns:a16="http://schemas.microsoft.com/office/drawing/2014/main" id="{F849DBF0-5356-4B8A-B9B8-B9A04B4DB42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591550" y="2514600"/>
            <a:ext cx="28479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2400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해석 또는 요약</a:t>
            </a:r>
          </a:p>
        </p:txBody>
      </p:sp>
      <p:sp>
        <p:nvSpPr>
          <p:cNvPr id="7" name="그래프에서 확인한">
            <a:extLst xmlns:a="http://schemas.openxmlformats.org/drawingml/2006/main">
              <a:ext uri="{FF2B5EF4-FFF2-40B4-BE49-F238E27FC236}">
                <a16:creationId xmlns:a16="http://schemas.microsoft.com/office/drawing/2014/main" id="{33DDA5C5-6479-4024-A330-CC178FA8D9FE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8610600" y="3514725"/>
            <a:ext cx="2762250" cy="1514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195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그래프에서 확인한</a:t>
            </a:r>
          </a:p>
          <a:p xmlns:a="http://schemas.openxmlformats.org/drawingml/2006/main">
            <a:pPr algn="l">
              <a:defRPr sz="195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195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핵심 내용을 적습니다.</a:t>
            </a:r>
          </a:p>
        </p:txBody>
      </p:sp>
    </p:spTree>
    <p:extLst>
      <p:ext uri="{BB962C8B-B14F-4D97-AF65-F5344CB8AC3E}">
        <p14:creationId xmlns:p14="http://schemas.microsoft.com/office/powerpoint/2010/main" val="390657991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함께 실습하기">
            <a:extLst xmlns:a="http://schemas.openxmlformats.org/drawingml/2006/main">
              <a:ext uri="{FF2B5EF4-FFF2-40B4-BE49-F238E27FC236}">
                <a16:creationId xmlns:a16="http://schemas.microsoft.com/office/drawing/2014/main" id="{ED6A2805-5233-4065-AB5F-5D605A593DE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52450"/>
            <a:ext cx="106489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3450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함께 실습하기</a:t>
            </a:r>
          </a:p>
        </p:txBody>
      </p:sp>
      <p:sp>
        <p:nvSpPr>
          <p:cNvPr id="3" name="실습 주제를 입력하세요">
            <a:extLst xmlns:a="http://schemas.openxmlformats.org/drawingml/2006/main">
              <a:ext uri="{FF2B5EF4-FFF2-40B4-BE49-F238E27FC236}">
                <a16:creationId xmlns:a16="http://schemas.microsoft.com/office/drawing/2014/main" id="{5BB4E388-FA1D-42AB-8A28-999AAFA0C62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714375" y="1400175"/>
            <a:ext cx="10382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180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실습 주제를 입력하세요</a:t>
            </a:r>
          </a:p>
        </p:txBody>
      </p:sp>
      <p:sp>
        <p:nvSpPr>
          <p:cNvPr id="4" name="실습 내용">
            <a:extLst xmlns:a="http://schemas.openxmlformats.org/drawingml/2006/main">
              <a:ext uri="{FF2B5EF4-FFF2-40B4-BE49-F238E27FC236}">
                <a16:creationId xmlns:a16="http://schemas.microsoft.com/office/drawing/2014/main" id="{38801926-3CD8-48CE-AFF4-9CEB26F7631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62000" y="2466975"/>
            <a:ext cx="26479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2550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실습 내용</a:t>
            </a:r>
          </a:p>
        </p:txBody>
      </p:sp>
      <p:sp>
        <p:nvSpPr>
          <p:cNvPr id="5" name="수행할 내용을 입력하세요.">
            <a:extLst xmlns:a="http://schemas.openxmlformats.org/drawingml/2006/main">
              <a:ext uri="{FF2B5EF4-FFF2-40B4-BE49-F238E27FC236}">
                <a16:creationId xmlns:a16="http://schemas.microsoft.com/office/drawing/2014/main" id="{AD70D1BA-9676-4EC3-942C-FC72CCBC6F69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3733800" y="2524125"/>
            <a:ext cx="7553325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210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수행할 내용을 입력하세요.</a:t>
            </a:r>
          </a:p>
        </p:txBody>
      </p:sp>
      <p:sp>
        <p:nvSpPr>
          <p:cNvPr id="6" name="결과 정리">
            <a:extLst xmlns:a="http://schemas.openxmlformats.org/drawingml/2006/main">
              <a:ext uri="{FF2B5EF4-FFF2-40B4-BE49-F238E27FC236}">
                <a16:creationId xmlns:a16="http://schemas.microsoft.com/office/drawing/2014/main" id="{04953FD9-090B-4BC6-9FBD-FFA3D76D5720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762000" y="4229100"/>
            <a:ext cx="265747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2550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결과 정리</a:t>
            </a:r>
          </a:p>
        </p:txBody>
      </p:sp>
      <p:sp>
        <p:nvSpPr>
          <p:cNvPr id="7" name="실습 결과나 느낀 점을 적습니다.">
            <a:extLst xmlns:a="http://schemas.openxmlformats.org/drawingml/2006/main">
              <a:ext uri="{FF2B5EF4-FFF2-40B4-BE49-F238E27FC236}">
                <a16:creationId xmlns:a16="http://schemas.microsoft.com/office/drawing/2014/main" id="{0916B4C8-5FE7-433E-BE5D-BB99C8BC7370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3733800" y="4295775"/>
            <a:ext cx="759142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2100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실습 결과나 느낀 점을 적습니다.</a:t>
            </a:r>
          </a:p>
        </p:txBody>
      </p:sp>
    </p:spTree>
    <p:extLst>
      <p:ext uri="{BB962C8B-B14F-4D97-AF65-F5344CB8AC3E}">
        <p14:creationId xmlns:p14="http://schemas.microsoft.com/office/powerpoint/2010/main" val="1542605485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감사합니다">
            <a:extLst xmlns:a="http://schemas.openxmlformats.org/drawingml/2006/main">
              <a:ext uri="{FF2B5EF4-FFF2-40B4-BE49-F238E27FC236}">
                <a16:creationId xmlns:a16="http://schemas.microsoft.com/office/drawing/2014/main" id="{708B2256-A606-4FC8-9FBA-EA6C3E988F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33450" y="3638550"/>
            <a:ext cx="103251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5100" b="1">
                <a:solidFill>
                  <a:srgbClr val="4B212B"/>
                </a:solidFill>
                <a:latin typeface="Gulim"/>
                <a:ea typeface="Gulim"/>
                <a:cs typeface="Gulim"/>
              </a:defRPr>
            </a:pPr>
            <a:r>
              <a:rPr sz="5100" b="1">
                <a:solidFill>
                  <a:srgbClr val="4B212B"/>
                </a:solidFill>
                <a:latin typeface="Gulim"/>
                <a:ea typeface="Gulim"/>
                <a:cs typeface="Gulim"/>
              </a:rPr>
              <a:t>감사합니다</a:t>
            </a:r>
          </a:p>
        </p:txBody>
      </p:sp>
      <p:sp>
        <p:nvSpPr>
          <p:cNvPr id="3" name="질문이나 의견을 나누어 주세요">
            <a:extLst xmlns:a="http://schemas.openxmlformats.org/drawingml/2006/main">
              <a:ext uri="{FF2B5EF4-FFF2-40B4-BE49-F238E27FC236}">
                <a16:creationId xmlns:a16="http://schemas.microsoft.com/office/drawing/2014/main" id="{4B621474-ABB7-4D72-B324-806C29B0D34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028700" y="4791075"/>
            <a:ext cx="101346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75" b="0">
                <a:solidFill>
                  <a:srgbClr val="856D6D"/>
                </a:solidFill>
                <a:latin typeface="Gulim"/>
                <a:ea typeface="Gulim"/>
                <a:cs typeface="Gulim"/>
              </a:defRPr>
            </a:pPr>
            <a:r>
              <a:rPr sz="2175" b="0">
                <a:solidFill>
                  <a:srgbClr val="856D6D"/>
                </a:solidFill>
                <a:latin typeface="Gulim"/>
                <a:ea typeface="Gulim"/>
                <a:cs typeface="Gulim"/>
              </a:rPr>
              <a:t>질문이나 의견을 나누어 주세요</a:t>
            </a:r>
          </a:p>
        </p:txBody>
      </p:sp>
    </p:spTree>
    <p:extLst>
      <p:ext uri="{BB962C8B-B14F-4D97-AF65-F5344CB8AC3E}">
        <p14:creationId xmlns:p14="http://schemas.microsoft.com/office/powerpoint/2010/main" val="547097048"/>
      </p:ext>
    </p:extLst>
  </p:cSld>
</p:sld>
</file>

<file path=ppt/theme/theme1.xml><?xml version="1.0" encoding="utf-8"?>
<a:theme xmlns:a="http://schemas.openxmlformats.org/drawingml/2006/main" name="ChatGPT">
  <a:themeElements>
    <a:clrScheme name="NaNa Lab">
      <a:dk1>
        <a:srgbClr val="4B212B"/>
      </a:dk1>
      <a:lt1>
        <a:srgbClr val="FFFFFF"/>
      </a:lt1>
      <a:dk2>
        <a:srgbClr val="856D6D"/>
      </a:dk2>
      <a:lt2>
        <a:srgbClr val="FFF9F0"/>
      </a:lt2>
      <a:accent1>
        <a:srgbClr val="FABC6A"/>
      </a:accent1>
      <a:accent2>
        <a:srgbClr val="4B212B"/>
      </a:accent2>
      <a:accent3>
        <a:srgbClr val="FF99A6"/>
      </a:accent3>
      <a:accent4>
        <a:srgbClr val="CE8B53"/>
      </a:accent4>
      <a:accent5>
        <a:srgbClr val="9C6B70"/>
      </a:accent5>
      <a:accent6>
        <a:srgbClr val="D8BBA5"/>
      </a:accent6>
      <a:hlink>
        <a:srgbClr val="4B212B"/>
      </a:hlink>
      <a:folHlink>
        <a:srgbClr val="856D6D"/>
      </a:folHlink>
    </a:clrScheme>
    <a:fontScheme name="NaNa Lab Gulim">
      <a:majorFont>
        <a:latin typeface="Gulim"/>
        <a:ea typeface="Gulim"/>
        <a:cs typeface="Gulim"/>
        <a:font script="Hang" typeface="Gulim"/>
      </a:majorFont>
      <a:minorFont>
        <a:latin typeface="Gulim"/>
        <a:ea typeface="Gulim"/>
        <a:cs typeface="Gulim"/>
        <a:font script="Hang" typeface="Gulim"/>
      </a:minorFont>
    </a:fontScheme>
    <a:fmtScheme name="NaNa Lab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2026-10-01T07:04:38.0440000Z</dcterms:created>
  <dcterms:modified xsi:type="dcterms:W3CDTF">2026-10-01T07:04:38.0440000Z</dcterms:modified>
</coreProperties>
</file>