
<file path=[Content_Types].xml><?xml version="1.0" encoding="utf-8"?>
<Types xmlns="http://schemas.openxmlformats.org/package/2006/content-types">
  <Default Extension="rels" ContentType="application/vnd.openxmlformats-package.relationships+xml"/>
  <Override PartName="/docProps/app.xml" ContentType="application/vnd.openxmlformats-officedocument.extended-properties+xml"/>
  <Override PartName="/docProps/core.xml" ContentType="application/vnd.openxmlformats-package.core-properties+xml"/>
  <Override PartName="/ppt/companyTemplate/media/image.png" ContentType="image/png"/>
  <Override PartName="/ppt/companyTemplate/media/image10.png" ContentType="image/png"/>
  <Override PartName="/ppt/companyTemplate/media/image2.png" ContentType="image/png"/>
  <Override PartName="/ppt/companyTemplate/media/image3.png" ContentType="image/png"/>
  <Override PartName="/ppt/companyTemplate/media/image4.png" ContentType="image/png"/>
  <Override PartName="/ppt/companyTemplate/media/image5.png" ContentType="image/png"/>
  <Override PartName="/ppt/companyTemplate/media/image6.png" ContentType="image/png"/>
  <Override PartName="/ppt/companyTemplate/media/image7.png" ContentType="image/png"/>
  <Override PartName="/ppt/companyTemplate/media/image8.png" ContentType="image/png"/>
  <Override PartName="/ppt/companyTemplate/media/image9.png" ContentType="image/png"/>
  <Override PartName="/ppt/companyTemplate/slideLayouts/slideLayout10.xml" ContentType="application/vnd.openxmlformats-officedocument.presentationml.slideLayout+xml"/>
  <Override PartName="/ppt/companyTemplate/slideLayouts/slideLayout11.xml" ContentType="application/vnd.openxmlformats-officedocument.presentationml.slideLayout+xml"/>
  <Override PartName="/ppt/companyTemplate/slideLayouts/slideLayout12.xml" ContentType="application/vnd.openxmlformats-officedocument.presentationml.slideLayout+xml"/>
  <Override PartName="/ppt/companyTemplate/slideLayouts/slideLayout2.xml" ContentType="application/vnd.openxmlformats-officedocument.presentationml.slideLayout+xml"/>
  <Override PartName="/ppt/companyTemplate/slideLayouts/slideLayout3.xml" ContentType="application/vnd.openxmlformats-officedocument.presentationml.slideLayout+xml"/>
  <Override PartName="/ppt/companyTemplate/slideLayouts/slideLayout4.xml" ContentType="application/vnd.openxmlformats-officedocument.presentationml.slideLayout+xml"/>
  <Override PartName="/ppt/companyTemplate/slideLayouts/slideLayout5.xml" ContentType="application/vnd.openxmlformats-officedocument.presentationml.slideLayout+xml"/>
  <Override PartName="/ppt/companyTemplate/slideLayouts/slideLayout6.xml" ContentType="application/vnd.openxmlformats-officedocument.presentationml.slideLayout+xml"/>
  <Override PartName="/ppt/companyTemplate/slideLayouts/slideLayout7.xml" ContentType="application/vnd.openxmlformats-officedocument.presentationml.slideLayout+xml"/>
  <Override PartName="/ppt/companyTemplate/slideLayouts/slideLayout8.xml" ContentType="application/vnd.openxmlformats-officedocument.presentationml.slideLayout+xml"/>
  <Override PartName="/ppt/companyTemplate/slideLayouts/slideLayout9.xml" ContentType="application/vnd.openxmlformats-officedocument.presentationml.slideLayout+xml"/>
  <Override PartName="/ppt/companyTemplate/slideMasters/slideMaster2.xml" ContentType="application/vnd.openxmlformats-officedocument.presentationml.slideMaster+xml"/>
  <Override PartName="/ppt/companyTemplate/slideMasters/theme/theme3.xml" ContentType="application/vnd.openxmlformats-officedocument.theme+xml"/>
  <Override PartName="/ppt/companyTemplate/theme/theme1.xml" ContentType="application/vnd.openxmlformats-officedocument.theme+xml"/>
  <Override PartName="/ppt/presProps.xml" ContentType="application/vnd.openxmlformats-officedocument.presentationml.presProps+xml"/>
  <Override PartName="/ppt/presentation.xml" ContentType="application/vnd.openxmlformats-officedocument.presentationml.presentation.main+xml"/>
  <Override PartName="/ppt/preservedSource/embeddings/chart-data-snapshot-001.xlsx" ContentType="application/vnd.openxmlformats-officedocument.spreadsheetml.sheet"/>
  <Override PartName="/ppt/preservedSource/embeddings/chart-data-snapshot-002.xlsx" ContentType="application/vnd.openxmlformats-officedocument.spreadsheetml.sheet"/>
  <Override PartName="/ppt/preservedSource/embeddings/chart-data-snapshot-003.xlsx" ContentType="application/vnd.openxmlformats-officedocument.spreadsheetml.sheet"/>
  <Override PartName="/ppt/preservedSource/embeddings/chart-data-snapshot-004.xlsx" ContentType="application/vnd.openxmlformats-officedocument.spreadsheetml.sheet"/>
  <Override PartName="/ppt/preservedSource/embeddings/chart-data-snapshot-005.xlsx" ContentType="application/vnd.openxmlformats-officedocument.spreadsheetml.sheet"/>
  <Override PartName="/ppt/preservedSource/embeddings/chart-data-snapshot-006.xlsx" ContentType="application/vnd.openxmlformats-officedocument.spreadsheetml.sheet"/>
  <Override PartName="/ppt/preservedSource/embeddings/chart-data-snapshot-007.xlsx" ContentType="application/vnd.openxmlformats-officedocument.spreadsheetml.sheet"/>
  <Override PartName="/ppt/preservedSource/embeddings/chart-data-snapshot-008.xlsx" ContentType="application/vnd.openxmlformats-officedocument.spreadsheetml.sheet"/>
  <Override PartName="/ppt/preservedSource/embeddings/chart-data-snapshot-009.xlsx" ContentType="application/vnd.openxmlformats-officedocument.spreadsheetml.sheet"/>
  <Override PartName="/ppt/preservedSource/embeddings/chart-data-snapshot-010.xlsx" ContentType="application/vnd.openxmlformats-officedocument.spreadsheetml.sheet"/>
  <Override PartName="/ppt/preservedSource/embeddings/chart-data-snapshot-011.xlsx" ContentType="application/vnd.openxmlformats-officedocument.spreadsheetml.sheet"/>
  <Override PartName="/ppt/preservedSource/notesMasters/notesMaster1.xml" ContentType="application/vnd.openxmlformats-officedocument.presentationml.notesMaster+xml"/>
  <Override PartName="/ppt/preservedSource/notesMasters/theme/theme3.xml" ContentType="application/vnd.openxmlformats-officedocument.theme+xml"/>
  <Override PartName="/ppt/preservedSource/notesSlides/notesSlide1.xml" ContentType="application/vnd.openxmlformats-officedocument.presentationml.notesSlide+xml"/>
  <Override PartName="/ppt/preservedSource/notesSlides/notesSlide10.xml" ContentType="application/vnd.openxmlformats-officedocument.presentationml.notesSlide+xml"/>
  <Override PartName="/ppt/preservedSource/notesSlides/notesSlide11.xml" ContentType="application/vnd.openxmlformats-officedocument.presentationml.notesSlide+xml"/>
  <Override PartName="/ppt/preservedSource/notesSlides/notesSlide12.xml" ContentType="application/vnd.openxmlformats-officedocument.presentationml.notesSlide+xml"/>
  <Override PartName="/ppt/preservedSource/notesSlides/notesSlide13.xml" ContentType="application/vnd.openxmlformats-officedocument.presentationml.notesSlide+xml"/>
  <Override PartName="/ppt/preservedSource/notesSlides/notesSlide14.xml" ContentType="application/vnd.openxmlformats-officedocument.presentationml.notesSlide+xml"/>
  <Override PartName="/ppt/preservedSource/notesSlides/notesSlide15.xml" ContentType="application/vnd.openxmlformats-officedocument.presentationml.notesSlide+xml"/>
  <Override PartName="/ppt/preservedSource/notesSlides/notesSlide2.xml" ContentType="application/vnd.openxmlformats-officedocument.presentationml.notesSlide+xml"/>
  <Override PartName="/ppt/preservedSource/notesSlides/notesSlide3.xml" ContentType="application/vnd.openxmlformats-officedocument.presentationml.notesSlide+xml"/>
  <Override PartName="/ppt/preservedSource/notesSlides/notesSlide4.xml" ContentType="application/vnd.openxmlformats-officedocument.presentationml.notesSlide+xml"/>
  <Override PartName="/ppt/preservedSource/notesSlides/notesSlide5.xml" ContentType="application/vnd.openxmlformats-officedocument.presentationml.notesSlide+xml"/>
  <Override PartName="/ppt/preservedSource/notesSlides/notesSlide6.xml" ContentType="application/vnd.openxmlformats-officedocument.presentationml.notesSlide+xml"/>
  <Override PartName="/ppt/preservedSource/notesSlides/notesSlide7.xml" ContentType="application/vnd.openxmlformats-officedocument.presentationml.notesSlide+xml"/>
  <Override PartName="/ppt/preservedSource/notesSlides/notesSlide8.xml" ContentType="application/vnd.openxmlformats-officedocument.presentationml.notesSlide+xml"/>
  <Override PartName="/ppt/preservedSource/notesSlides/notesSlide9.xml" ContentType="application/vnd.openxmlformats-officedocument.presentationml.notesSlide+xml"/>
  <Override PartName="/ppt/preservedSource/slides/charts/chart1.xml" ContentType="application/vnd.openxmlformats-officedocument.drawingml.chart+xml"/>
  <Override PartName="/ppt/preservedSource/slides/charts/chart10.xml" ContentType="application/vnd.openxmlformats-officedocument.drawingml.chart+xml"/>
  <Override PartName="/ppt/preservedSource/slides/charts/chart11.xml" ContentType="application/vnd.openxmlformats-officedocument.drawingml.chart+xml"/>
  <Override PartName="/ppt/preservedSource/slides/charts/chart2.xml" ContentType="application/vnd.openxmlformats-officedocument.drawingml.chart+xml"/>
  <Override PartName="/ppt/preservedSource/slides/charts/chart3.xml" ContentType="application/vnd.openxmlformats-officedocument.drawingml.chart+xml"/>
  <Override PartName="/ppt/preservedSource/slides/charts/chart4.xml" ContentType="application/vnd.openxmlformats-officedocument.drawingml.chart+xml"/>
  <Override PartName="/ppt/preservedSource/slides/charts/chart5.xml" ContentType="application/vnd.openxmlformats-officedocument.drawingml.chart+xml"/>
  <Override PartName="/ppt/preservedSource/slides/charts/chart6.xml" ContentType="application/vnd.openxmlformats-officedocument.drawingml.chart+xml"/>
  <Override PartName="/ppt/preservedSource/slides/charts/chart7.xml" ContentType="application/vnd.openxmlformats-officedocument.drawingml.chart+xml"/>
  <Override PartName="/ppt/preservedSource/slides/charts/chart8.xml" ContentType="application/vnd.openxmlformats-officedocument.drawingml.chart+xml"/>
  <Override PartName="/ppt/preservedSource/slides/charts/chart9.xml" ContentType="application/vnd.openxmlformats-officedocument.drawingml.chart+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Types>
</file>

<file path=_rels/.rels>&#65279;<?xml version="1.0" encoding="utf-8"?><Relationships xmlns="http://schemas.openxmlformats.org/package/2006/relationships"><Relationship Type="http://schemas.openxmlformats.org/package/2006/relationships/metadata/core-properties" Target="/docProps/core.xml" Id="R25fae17df7164e55" /><Relationship Type="http://schemas.openxmlformats.org/officeDocument/2006/relationships/extended-properties" Target="/docProps/app.xml" Id="Raf5ee200656b48e5" /><Relationship Type="http://schemas.openxmlformats.org/officeDocument/2006/relationships/officeDocument" Target="/ppt/presentation.xml" Id="Rcfc6e2017b7646ec" /></Relationships>
</file>

<file path=ppt/presentation.xml><?xml version="1.0" encoding="utf-8"?>
<p:presentation xmlns:p="http://schemas.openxmlformats.org/presentationml/2006/main">
  <p:sldMasterIdLst>
    <p:sldMasterId xmlns:ns1="http://schemas.openxmlformats.org/officeDocument/2006/relationships" id="2147483648" ns1:id="rIdPreserved1"/>
  </p:sldMasterIdLst>
  <p:notesMasterIdLst>
    <p:notesMasterId xmlns:ns1="http://schemas.openxmlformats.org/officeDocument/2006/relationships" ns1:id="rIdPreserved2"/>
  </p:notesMasterIdLst>
  <p:sldIdLst>
    <p:sldId xmlns:r="http://schemas.openxmlformats.org/officeDocument/2006/relationships" id="256" r:id="R0d087954745d43fa"/>
    <p:sldId xmlns:r="http://schemas.openxmlformats.org/officeDocument/2006/relationships" id="257" r:id="R2ec9d0d08c654e26"/>
    <p:sldId xmlns:r="http://schemas.openxmlformats.org/officeDocument/2006/relationships" id="258" r:id="R992996c67871416d"/>
    <p:sldId xmlns:r="http://schemas.openxmlformats.org/officeDocument/2006/relationships" id="259" r:id="Rdbeeaca7c4af40f2"/>
    <p:sldId xmlns:r="http://schemas.openxmlformats.org/officeDocument/2006/relationships" id="260" r:id="R07341a7b3c9f4d89"/>
    <p:sldId xmlns:r="http://schemas.openxmlformats.org/officeDocument/2006/relationships" id="261" r:id="R664bb7fc2f4743d2"/>
    <p:sldId xmlns:r="http://schemas.openxmlformats.org/officeDocument/2006/relationships" id="262" r:id="R4c764d23094a4587"/>
    <p:sldId xmlns:r="http://schemas.openxmlformats.org/officeDocument/2006/relationships" id="263" r:id="R84acd743f59f4ae8"/>
    <p:sldId xmlns:r="http://schemas.openxmlformats.org/officeDocument/2006/relationships" id="264" r:id="Rabd01a5d7b90493d"/>
    <p:sldId xmlns:r="http://schemas.openxmlformats.org/officeDocument/2006/relationships" id="265" r:id="R828fd3d73b5548c4"/>
    <p:sldId xmlns:r="http://schemas.openxmlformats.org/officeDocument/2006/relationships" id="266" r:id="Ra76a7813dff544ac"/>
    <p:sldId xmlns:r="http://schemas.openxmlformats.org/officeDocument/2006/relationships" id="267" r:id="R299680bfa9cc40d3"/>
    <p:sldId xmlns:r="http://schemas.openxmlformats.org/officeDocument/2006/relationships" id="268" r:id="Rd470a4549bbb4b81"/>
    <p:sldId xmlns:r="http://schemas.openxmlformats.org/officeDocument/2006/relationships" id="269" r:id="R8d88c3ee74b04b02"/>
    <p:sldId xmlns:r="http://schemas.openxmlformats.org/officeDocument/2006/relationships" id="270" r:id="R452e1a8c736640a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Type="http://schemas.openxmlformats.org/officeDocument/2006/relationships/presProps" Target="/ppt/presProps.xml" Id="Rad994fd55bda4493"/><Relationship Type="http://schemas.openxmlformats.org/officeDocument/2006/relationships/tableStyles" Target="/ppt/tableStyles.xml" Id="R5e60005c24e4453b"/><Relationship Type="http://schemas.openxmlformats.org/officeDocument/2006/relationships/slide" Target="/ppt/slides/slide1.xml" Id="R0d087954745d43fa"/><Relationship Type="http://schemas.openxmlformats.org/officeDocument/2006/relationships/slide" Target="/ppt/slides/slide2.xml" Id="R2ec9d0d08c654e26"/><Relationship Type="http://schemas.openxmlformats.org/officeDocument/2006/relationships/slide" Target="/ppt/slides/slide3.xml" Id="R992996c67871416d"/><Relationship Type="http://schemas.openxmlformats.org/officeDocument/2006/relationships/slide" Target="/ppt/slides/slide4.xml" Id="Rdbeeaca7c4af40f2"/><Relationship Type="http://schemas.openxmlformats.org/officeDocument/2006/relationships/slide" Target="/ppt/slides/slide5.xml" Id="R07341a7b3c9f4d89"/><Relationship Type="http://schemas.openxmlformats.org/officeDocument/2006/relationships/slide" Target="/ppt/slides/slide6.xml" Id="R664bb7fc2f4743d2"/><Relationship Type="http://schemas.openxmlformats.org/officeDocument/2006/relationships/slide" Target="/ppt/slides/slide7.xml" Id="R4c764d23094a4587"/><Relationship Type="http://schemas.openxmlformats.org/officeDocument/2006/relationships/slide" Target="/ppt/slides/slide8.xml" Id="R84acd743f59f4ae8"/><Relationship Type="http://schemas.openxmlformats.org/officeDocument/2006/relationships/slide" Target="/ppt/slides/slide9.xml" Id="Rabd01a5d7b90493d"/><Relationship Type="http://schemas.openxmlformats.org/officeDocument/2006/relationships/slide" Target="/ppt/slides/slide10.xml" Id="R828fd3d73b5548c4"/><Relationship Type="http://schemas.openxmlformats.org/officeDocument/2006/relationships/slide" Target="/ppt/slides/slide11.xml" Id="Ra76a7813dff544ac"/><Relationship Type="http://schemas.openxmlformats.org/officeDocument/2006/relationships/slide" Target="/ppt/slides/slide12.xml" Id="R299680bfa9cc40d3"/><Relationship Type="http://schemas.openxmlformats.org/officeDocument/2006/relationships/slide" Target="/ppt/slides/slide13.xml" Id="Rd470a4549bbb4b81"/><Relationship Type="http://schemas.openxmlformats.org/officeDocument/2006/relationships/slide" Target="/ppt/slides/slide14.xml" Id="R8d88c3ee74b04b02"/><Relationship Type="http://schemas.openxmlformats.org/officeDocument/2006/relationships/slide" Target="/ppt/slides/slide15.xml" Id="R452e1a8c736640a4"/><Relationship Id="rIdPreserved1" Type="http://schemas.openxmlformats.org/officeDocument/2006/relationships/slideMaster" Target="/ppt/companyTemplate/slideMasters/slideMaster2.xml"/><Relationship Id="rIdPreserved2" Type="http://schemas.openxmlformats.org/officeDocument/2006/relationships/notesMaster" Target="/ppt/preservedSource/notesMasters/notesMaster1.xml"/><Relationship Id="rIdPreserved3" Type="http://schemas.openxmlformats.org/officeDocument/2006/relationships/theme" Target="/ppt/companyTemplate/theme/theme1.xml"/></Relationships>
</file>

<file path=ppt/companyTemplate/slideLayouts/_rels/slideLayout2.xml.rels><?xml version='1.0' encoding='UTF-8' standalone='yes'?>
<Relationships xmlns="http://schemas.openxmlformats.org/package/2006/relationships"><Relationship Type="http://schemas.openxmlformats.org/officeDocument/2006/relationships/slideMaster" Target="/ppt/companyTemplate/slideMasters/slideMaster2.xml" Id="R85c5fa2e0a4841d7"/><Relationship Type="http://schemas.openxmlformats.org/officeDocument/2006/relationships/image" Target="/ppt/companyTemplate/media/image2.png" Id="rIdBrand2"/></Relationships>
</file>

<file path=ppt/companyTemplate/slideLayouts/_rels/slideLayout3.xml.rels><?xml version='1.0' encoding='UTF-8' standalone='yes'?>
<Relationships xmlns="http://schemas.openxmlformats.org/package/2006/relationships"><Relationship Type="http://schemas.openxmlformats.org/officeDocument/2006/relationships/slideMaster" Target="/ppt/companyTemplate/slideMasters/slideMaster2.xml" Id="R3b7eb90818784b60"/><Relationship Type="http://schemas.openxmlformats.org/officeDocument/2006/relationships/image" Target="/ppt/companyTemplate/media/image3.png" Id="rIdBrand2"/></Relationships>
</file>

<file path=ppt/companyTemplate/slideLayouts/_rels/slideLayout4.xml.rels><?xml version='1.0' encoding='UTF-8' standalone='yes'?>
<Relationships xmlns="http://schemas.openxmlformats.org/package/2006/relationships"><Relationship Type="http://schemas.openxmlformats.org/officeDocument/2006/relationships/slideMaster" Target="/ppt/companyTemplate/slideMasters/slideMaster2.xml" Id="R11ee9e7beebd4997"/></Relationships>
</file>

<file path=ppt/companyTemplate/slideLayouts/_rels/slideLayout5.xml.rels><?xml version='1.0' encoding='UTF-8' standalone='yes'?>
<Relationships xmlns="http://schemas.openxmlformats.org/package/2006/relationships"><Relationship Type="http://schemas.openxmlformats.org/officeDocument/2006/relationships/slideMaster" Target="/ppt/companyTemplate/slideMasters/slideMaster2.xml" Id="R02770b70466c4957"/><Relationship Type="http://schemas.openxmlformats.org/officeDocument/2006/relationships/image" Target="/ppt/companyTemplate/media/image4.png" Id="rIdBrand2"/></Relationships>
</file>

<file path=ppt/companyTemplate/slideLayouts/_rels/slideLayout6.xml.rels><?xml version='1.0' encoding='UTF-8' standalone='yes'?>
<Relationships xmlns="http://schemas.openxmlformats.org/package/2006/relationships"><Relationship Type="http://schemas.openxmlformats.org/officeDocument/2006/relationships/slideMaster" Target="/ppt/companyTemplate/slideMasters/slideMaster2.xml" Id="Rea3dc185969d4180"/><Relationship Type="http://schemas.openxmlformats.org/officeDocument/2006/relationships/image" Target="/ppt/companyTemplate/media/image5.png" Id="rIdBrand2"/></Relationships>
</file>

<file path=ppt/companyTemplate/slideLayouts/_rels/slideLayout7.xml.rels><?xml version='1.0' encoding='UTF-8' standalone='yes'?>
<Relationships xmlns="http://schemas.openxmlformats.org/package/2006/relationships"><Relationship Type="http://schemas.openxmlformats.org/officeDocument/2006/relationships/slideMaster" Target="/ppt/companyTemplate/slideMasters/slideMaster2.xml" Id="Ra237303f67c6474d"/><Relationship Type="http://schemas.openxmlformats.org/officeDocument/2006/relationships/image" Target="/ppt/companyTemplate/media/image6.png" Id="rIdBrand2"/></Relationships>
</file>

<file path=ppt/companyTemplate/slideLayouts/_rels/slideLayout8.xml.rels><?xml version='1.0' encoding='UTF-8' standalone='yes'?>
<Relationships xmlns="http://schemas.openxmlformats.org/package/2006/relationships"><Relationship Type="http://schemas.openxmlformats.org/officeDocument/2006/relationships/slideMaster" Target="/ppt/companyTemplate/slideMasters/slideMaster2.xml" Id="R6223124386de409f"/><Relationship Type="http://schemas.openxmlformats.org/officeDocument/2006/relationships/image" Target="/ppt/companyTemplate/media/image7.png" Id="rIdBrand2"/></Relationships>
</file>

<file path=ppt/companyTemplate/slideLayouts/_rels/slideLayout9.xml.rels><?xml version='1.0' encoding='UTF-8' standalone='yes'?>
<Relationships xmlns="http://schemas.openxmlformats.org/package/2006/relationships"><Relationship Type="http://schemas.openxmlformats.org/officeDocument/2006/relationships/slideMaster" Target="/ppt/companyTemplate/slideMasters/slideMaster2.xml" Id="R019cb3d7854e4095"/><Relationship Type="http://schemas.openxmlformats.org/officeDocument/2006/relationships/image" Target="/ppt/companyTemplate/media/image8.png" Id="rIdBrand2"/></Relationships>
</file>

<file path=ppt/companyTemplate/slideLayouts/_rels/slideLayout10.xml.rels><?xml version='1.0' encoding='UTF-8' standalone='yes'?>
<Relationships xmlns="http://schemas.openxmlformats.org/package/2006/relationships"><Relationship Type="http://schemas.openxmlformats.org/officeDocument/2006/relationships/slideMaster" Target="/ppt/companyTemplate/slideMasters/slideMaster2.xml" Id="Ra886e40acbaf4c4d"/><Relationship Type="http://schemas.openxmlformats.org/officeDocument/2006/relationships/image" Target="/ppt/companyTemplate/media/image9.png" Id="rIdBrand2"/></Relationships>
</file>

<file path=ppt/companyTemplate/slideLayouts/_rels/slideLayout11.xml.rels><?xml version='1.0' encoding='UTF-8' standalone='yes'?>
<Relationships xmlns="http://schemas.openxmlformats.org/package/2006/relationships"><Relationship Type="http://schemas.openxmlformats.org/officeDocument/2006/relationships/slideMaster" Target="/ppt/companyTemplate/slideMasters/slideMaster2.xml" Id="R1e626923a51a4aeb"/><Relationship Type="http://schemas.openxmlformats.org/officeDocument/2006/relationships/image" Target="/ppt/companyTemplate/media/image10.png" Id="rIdBrand2"/></Relationships>
</file>

<file path=ppt/companyTemplate/slideLayouts/_rels/slideLayout12.xml.rels><?xml version='1.0' encoding='UTF-8' standalone='yes'?>
<Relationships xmlns="http://schemas.openxmlformats.org/package/2006/relationships"><Relationship Type="http://schemas.openxmlformats.org/officeDocument/2006/relationships/slideMaster" Target="/ppt/companyTemplate/slideMasters/slideMaster2.xml" Id="R918902990541499b"/><Relationship Type="http://schemas.openxmlformats.org/officeDocument/2006/relationships/image" Target="/ppt/companyTemplate/media/image.png" Id="Rdab854aab2994574"/></Relationships>
</file>

<file path=ppt/companyTemplate/slideLayouts/slideLayout2.xml><?xml version="1.0" encoding="utf-8"?>
<p:sldLayout xmlns:p="http://schemas.openxmlformats.org/presentationml/2006/main">
  <p:cSld name="01 표지">
    <p:bg>
      <p:bgPr>
        <a:solidFill xmlns:a="http://schemas.openxmlformats.org/drawingml/2006/main">
          <a:srgbClr val="FFF9F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685800" y="847725"/>
            <a:ext cx="6286500" cy="1407543"/>
          </a:xfrm>
          <a:prstGeom xmlns:a="http://schemas.openxmlformats.org/drawingml/2006/main" prst="rect">
            <a:avLst/>
          </a:prstGeom>
        </p:spPr>
      </p:pic>
      <p:sp>
        <p:nvSpPr>
          <p:cNvPr id="3" name="발표 제목">
            <a:extLst xmlns:a="http://schemas.openxmlformats.org/drawingml/2006/main">
              <a:ext uri="{FF2B5EF4-FFF2-40B4-BE49-F238E27FC236}">
                <a16:creationId xmlns:a16="http://schemas.microsoft.com/office/drawing/2014/main" id="{E4EC21C5-4930-4FF2-AF2E-B12590BAE3B0}"/>
              </a:ext>
            </a:extLst>
          </p:cNvPr>
          <p:cNvSpPr>
            <a:spLocks xmlns:a="http://schemas.openxmlformats.org/drawingml/2006/main" noGrp="1"/>
          </p:cNvSpPr>
          <p:nvPr>
            <p:ph type="title" idx="0"/>
          </p:nvPr>
        </p:nvSpPr>
        <p:spPr>
          <a:xfrm xmlns:a="http://schemas.openxmlformats.org/drawingml/2006/main">
            <a:off x="704850" y="33528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5400" b="1">
                <a:solidFill>
                  <a:srgbClr val="4B212B"/>
                </a:solidFill>
                <a:latin typeface="Gulim"/>
                <a:ea typeface="Gulim"/>
                <a:cs typeface="Gulim"/>
              </a:defRPr>
            </a:lvl1pPr>
            <a:lvl2pPr algn="l">
              <a:defRPr sz="5400" b="1">
                <a:solidFill>
                  <a:srgbClr val="4B212B"/>
                </a:solidFill>
                <a:latin typeface="Gulim"/>
                <a:ea typeface="Gulim"/>
                <a:cs typeface="Gulim"/>
              </a:defRPr>
            </a:lvl2pPr>
            <a:lvl3pPr algn="l">
              <a:defRPr sz="5400" b="1">
                <a:solidFill>
                  <a:srgbClr val="4B212B"/>
                </a:solidFill>
                <a:latin typeface="Gulim"/>
                <a:ea typeface="Gulim"/>
                <a:cs typeface="Gulim"/>
              </a:defRPr>
            </a:lvl3pPr>
            <a:lvl4pPr algn="l">
              <a:defRPr sz="5400" b="1">
                <a:solidFill>
                  <a:srgbClr val="4B212B"/>
                </a:solidFill>
                <a:latin typeface="Gulim"/>
                <a:ea typeface="Gulim"/>
                <a:cs typeface="Gulim"/>
              </a:defRPr>
            </a:lvl4pPr>
            <a:lvl5pPr algn="l">
              <a:defRPr sz="5400" b="1">
                <a:solidFill>
                  <a:srgbClr val="4B212B"/>
                </a:solidFill>
                <a:latin typeface="Gulim"/>
                <a:ea typeface="Gulim"/>
                <a:cs typeface="Gulim"/>
              </a:defRPr>
            </a:lvl5pPr>
            <a:lvl6pPr algn="l">
              <a:defRPr sz="5400" b="1">
                <a:solidFill>
                  <a:srgbClr val="4B212B"/>
                </a:solidFill>
                <a:latin typeface="Gulim"/>
                <a:ea typeface="Gulim"/>
                <a:cs typeface="Gulim"/>
              </a:defRPr>
            </a:lvl6pPr>
            <a:lvl7pPr algn="l">
              <a:defRPr sz="5400" b="1">
                <a:solidFill>
                  <a:srgbClr val="4B212B"/>
                </a:solidFill>
                <a:latin typeface="Gulim"/>
                <a:ea typeface="Gulim"/>
                <a:cs typeface="Gulim"/>
              </a:defRPr>
            </a:lvl7pPr>
            <a:lvl8pPr algn="l">
              <a:defRPr sz="5400" b="1">
                <a:solidFill>
                  <a:srgbClr val="4B212B"/>
                </a:solidFill>
                <a:latin typeface="Gulim"/>
                <a:ea typeface="Gulim"/>
                <a:cs typeface="Gulim"/>
              </a:defRPr>
            </a:lvl8pPr>
            <a:lvl9pPr algn="l">
              <a:defRPr sz="5400" b="1">
                <a:solidFill>
                  <a:srgbClr val="4B212B"/>
                </a:solidFill>
                <a:latin typeface="Gulim"/>
                <a:ea typeface="Gulim"/>
                <a:cs typeface="Gulim"/>
              </a:defRPr>
            </a:lvl9pPr>
          </a:lstStyle>
          <a:p xmlns:a="http://schemas.openxmlformats.org/drawingml/2006/main">
            <a:pPr algn="l">
              <a:defRPr sz="5400" b="1">
                <a:solidFill>
                  <a:srgbClr val="4B212B"/>
                </a:solidFill>
                <a:latin typeface="Gulim"/>
                <a:ea typeface="Gulim"/>
                <a:cs typeface="Gulim"/>
              </a:defRPr>
            </a:pPr>
            <a:r>
              <a:rPr sz="5400" b="1">
                <a:solidFill>
                  <a:srgbClr val="4B212B"/>
                </a:solidFill>
                <a:latin typeface="Gulim"/>
                <a:ea typeface="Gulim"/>
                <a:cs typeface="Gulim"/>
              </a:rPr>
              <a:t>발표 제목</a:t>
            </a:r>
          </a:p>
        </p:txBody>
      </p:sp>
      <p:sp>
        <p:nvSpPr>
          <p:cNvPr id="4" name="부제 또는 실습 주제">
            <a:extLst xmlns:a="http://schemas.openxmlformats.org/drawingml/2006/main">
              <a:ext uri="{FF2B5EF4-FFF2-40B4-BE49-F238E27FC236}">
                <a16:creationId xmlns:a16="http://schemas.microsoft.com/office/drawing/2014/main" id="{70C30A5F-A9F9-45C2-8502-42F773B429CD}"/>
              </a:ext>
            </a:extLst>
          </p:cNvPr>
          <p:cNvSpPr>
            <a:spLocks xmlns:a="http://schemas.openxmlformats.org/drawingml/2006/main" noGrp="1"/>
          </p:cNvSpPr>
          <p:nvPr>
            <p:ph type="subTitle" idx="1"/>
          </p:nvPr>
        </p:nvSpPr>
        <p:spPr>
          <a:xfrm xmlns:a="http://schemas.openxmlformats.org/drawingml/2006/main">
            <a:off x="733425" y="44481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250" b="0">
                <a:solidFill>
                  <a:srgbClr val="856D6D"/>
                </a:solidFill>
                <a:latin typeface="Gulim"/>
                <a:ea typeface="Gulim"/>
                <a:cs typeface="Gulim"/>
              </a:defRPr>
            </a:lvl1pPr>
            <a:lvl2pPr algn="l">
              <a:defRPr sz="2250" b="0">
                <a:solidFill>
                  <a:srgbClr val="856D6D"/>
                </a:solidFill>
                <a:latin typeface="Gulim"/>
                <a:ea typeface="Gulim"/>
                <a:cs typeface="Gulim"/>
              </a:defRPr>
            </a:lvl2pPr>
            <a:lvl3pPr algn="l">
              <a:defRPr sz="2250" b="0">
                <a:solidFill>
                  <a:srgbClr val="856D6D"/>
                </a:solidFill>
                <a:latin typeface="Gulim"/>
                <a:ea typeface="Gulim"/>
                <a:cs typeface="Gulim"/>
              </a:defRPr>
            </a:lvl3pPr>
            <a:lvl4pPr algn="l">
              <a:defRPr sz="2250" b="0">
                <a:solidFill>
                  <a:srgbClr val="856D6D"/>
                </a:solidFill>
                <a:latin typeface="Gulim"/>
                <a:ea typeface="Gulim"/>
                <a:cs typeface="Gulim"/>
              </a:defRPr>
            </a:lvl4pPr>
            <a:lvl5pPr algn="l">
              <a:defRPr sz="2250" b="0">
                <a:solidFill>
                  <a:srgbClr val="856D6D"/>
                </a:solidFill>
                <a:latin typeface="Gulim"/>
                <a:ea typeface="Gulim"/>
                <a:cs typeface="Gulim"/>
              </a:defRPr>
            </a:lvl5pPr>
            <a:lvl6pPr algn="l">
              <a:defRPr sz="2250" b="0">
                <a:solidFill>
                  <a:srgbClr val="856D6D"/>
                </a:solidFill>
                <a:latin typeface="Gulim"/>
                <a:ea typeface="Gulim"/>
                <a:cs typeface="Gulim"/>
              </a:defRPr>
            </a:lvl6pPr>
            <a:lvl7pPr algn="l">
              <a:defRPr sz="2250" b="0">
                <a:solidFill>
                  <a:srgbClr val="856D6D"/>
                </a:solidFill>
                <a:latin typeface="Gulim"/>
                <a:ea typeface="Gulim"/>
                <a:cs typeface="Gulim"/>
              </a:defRPr>
            </a:lvl7pPr>
            <a:lvl8pPr algn="l">
              <a:defRPr sz="2250" b="0">
                <a:solidFill>
                  <a:srgbClr val="856D6D"/>
                </a:solidFill>
                <a:latin typeface="Gulim"/>
                <a:ea typeface="Gulim"/>
                <a:cs typeface="Gulim"/>
              </a:defRPr>
            </a:lvl8pPr>
            <a:lvl9pPr algn="l">
              <a:defRPr sz="2250" b="0">
                <a:solidFill>
                  <a:srgbClr val="856D6D"/>
                </a:solidFill>
                <a:latin typeface="Gulim"/>
                <a:ea typeface="Gulim"/>
                <a:cs typeface="Gulim"/>
              </a:defRPr>
            </a:lvl9pPr>
          </a:lstStyle>
          <a:p xmlns:a="http://schemas.openxmlformats.org/drawingml/2006/main">
            <a:pPr algn="l">
              <a:defRPr sz="2250" b="0">
                <a:solidFill>
                  <a:srgbClr val="856D6D"/>
                </a:solidFill>
                <a:latin typeface="Gulim"/>
                <a:ea typeface="Gulim"/>
                <a:cs typeface="Gulim"/>
              </a:defRPr>
            </a:pPr>
            <a:r>
              <a:rPr sz="2250" b="0">
                <a:solidFill>
                  <a:srgbClr val="856D6D"/>
                </a:solidFill>
                <a:latin typeface="Gulim"/>
                <a:ea typeface="Gulim"/>
                <a:cs typeface="Gulim"/>
              </a:rPr>
              <a:t>부제 또는 실습 주제</a:t>
            </a:r>
          </a:p>
        </p:txBody>
      </p:sp>
      <p:sp>
        <p:nvSpPr>
          <p:cNvPr id="5" name="발표자 이름  /  날짜">
            <a:extLst xmlns:a="http://schemas.openxmlformats.org/drawingml/2006/main">
              <a:ext uri="{FF2B5EF4-FFF2-40B4-BE49-F238E27FC236}">
                <a16:creationId xmlns:a16="http://schemas.microsoft.com/office/drawing/2014/main" id="{B592DDE3-200D-4742-B35F-307E917EF646}"/>
              </a:ext>
            </a:extLst>
          </p:cNvPr>
          <p:cNvSpPr>
            <a:spLocks xmlns:a="http://schemas.openxmlformats.org/drawingml/2006/main" noGrp="1"/>
          </p:cNvSpPr>
          <p:nvPr>
            <p:ph type="body" idx="2"/>
          </p:nvPr>
        </p:nvSpPr>
        <p:spPr>
          <a:xfrm xmlns:a="http://schemas.openxmlformats.org/drawingml/2006/main">
            <a:off x="752475" y="5876925"/>
            <a:ext cx="857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650" b="0">
                <a:solidFill>
                  <a:srgbClr val="856D6D"/>
                </a:solidFill>
                <a:latin typeface="Gulim"/>
                <a:ea typeface="Gulim"/>
                <a:cs typeface="Gulim"/>
              </a:defRPr>
            </a:lvl1pPr>
            <a:lvl2pPr algn="l">
              <a:defRPr sz="1650" b="0">
                <a:solidFill>
                  <a:srgbClr val="856D6D"/>
                </a:solidFill>
                <a:latin typeface="Gulim"/>
                <a:ea typeface="Gulim"/>
                <a:cs typeface="Gulim"/>
              </a:defRPr>
            </a:lvl2pPr>
            <a:lvl3pPr algn="l">
              <a:defRPr sz="1650" b="0">
                <a:solidFill>
                  <a:srgbClr val="856D6D"/>
                </a:solidFill>
                <a:latin typeface="Gulim"/>
                <a:ea typeface="Gulim"/>
                <a:cs typeface="Gulim"/>
              </a:defRPr>
            </a:lvl3pPr>
            <a:lvl4pPr algn="l">
              <a:defRPr sz="1650" b="0">
                <a:solidFill>
                  <a:srgbClr val="856D6D"/>
                </a:solidFill>
                <a:latin typeface="Gulim"/>
                <a:ea typeface="Gulim"/>
                <a:cs typeface="Gulim"/>
              </a:defRPr>
            </a:lvl4pPr>
            <a:lvl5pPr algn="l">
              <a:defRPr sz="1650" b="0">
                <a:solidFill>
                  <a:srgbClr val="856D6D"/>
                </a:solidFill>
                <a:latin typeface="Gulim"/>
                <a:ea typeface="Gulim"/>
                <a:cs typeface="Gulim"/>
              </a:defRPr>
            </a:lvl5pPr>
            <a:lvl6pPr algn="l">
              <a:defRPr sz="1650" b="0">
                <a:solidFill>
                  <a:srgbClr val="856D6D"/>
                </a:solidFill>
                <a:latin typeface="Gulim"/>
                <a:ea typeface="Gulim"/>
                <a:cs typeface="Gulim"/>
              </a:defRPr>
            </a:lvl6pPr>
            <a:lvl7pPr algn="l">
              <a:defRPr sz="1650" b="0">
                <a:solidFill>
                  <a:srgbClr val="856D6D"/>
                </a:solidFill>
                <a:latin typeface="Gulim"/>
                <a:ea typeface="Gulim"/>
                <a:cs typeface="Gulim"/>
              </a:defRPr>
            </a:lvl7pPr>
            <a:lvl8pPr algn="l">
              <a:defRPr sz="1650" b="0">
                <a:solidFill>
                  <a:srgbClr val="856D6D"/>
                </a:solidFill>
                <a:latin typeface="Gulim"/>
                <a:ea typeface="Gulim"/>
                <a:cs typeface="Gulim"/>
              </a:defRPr>
            </a:lvl8pPr>
            <a:lvl9pPr algn="l">
              <a:defRPr sz="1650" b="0">
                <a:solidFill>
                  <a:srgbClr val="856D6D"/>
                </a:solidFill>
                <a:latin typeface="Gulim"/>
                <a:ea typeface="Gulim"/>
                <a:cs typeface="Gulim"/>
              </a:defRPr>
            </a:lvl9pPr>
          </a:lstStyle>
          <a:p xmlns:a="http://schemas.openxmlformats.org/drawingml/2006/main">
            <a:pPr algn="l">
              <a:defRPr sz="1650" b="0">
                <a:solidFill>
                  <a:srgbClr val="856D6D"/>
                </a:solidFill>
                <a:latin typeface="Gulim"/>
                <a:ea typeface="Gulim"/>
                <a:cs typeface="Gulim"/>
              </a:defRPr>
            </a:pPr>
            <a:r>
              <a:rPr sz="1650" b="0">
                <a:solidFill>
                  <a:srgbClr val="856D6D"/>
                </a:solidFill>
                <a:latin typeface="Gulim"/>
                <a:ea typeface="Gulim"/>
                <a:cs typeface="Gulim"/>
              </a:rPr>
              <a:t>발표자 이름  /  날짜</a:t>
            </a:r>
          </a:p>
        </p:txBody>
      </p:sp>
    </p:spTree>
  </p:cSld>
</p:sldLayout>
</file>

<file path=ppt/companyTemplate/slideLayouts/slideLayout3.xml><?xml version="1.0" encoding="utf-8"?>
<p:sldLayout xmlns:p="http://schemas.openxmlformats.org/presentationml/2006/main">
  <p:cSld name="02 목차">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STATIC_01">
            <a:extLst xmlns:a="http://schemas.openxmlformats.org/drawingml/2006/main">
              <a:ext uri="{FF2B5EF4-FFF2-40B4-BE49-F238E27FC236}">
                <a16:creationId xmlns:a16="http://schemas.microsoft.com/office/drawing/2014/main" id="{5CFDCF06-9E54-4836-A9D2-F69D70A71E17}"/>
              </a:ext>
            </a:extLst>
          </p:cNvPr>
          <p:cNvSpPr>
            <a:spLocks xmlns:a="http://schemas.openxmlformats.org/drawingml/2006/main" noGrp="1"/>
          </p:cNvSpPr>
          <p:nvPr/>
        </p:nvSpPr>
        <p:spPr>
          <a:xfrm xmlns:a="http://schemas.openxmlformats.org/drawingml/2006/main">
            <a:off x="762000" y="2228850"/>
            <a:ext cx="952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1">
                <a:solidFill>
                  <a:srgbClr val="FABC6A"/>
                </a:solidFill>
                <a:latin typeface="Gulim"/>
                <a:ea typeface="Gulim"/>
                <a:cs typeface="Gulim"/>
              </a:defRPr>
            </a:pPr>
            <a:r>
              <a:rPr sz="2850" b="1">
                <a:solidFill>
                  <a:srgbClr val="FABC6A"/>
                </a:solidFill>
                <a:latin typeface="Gulim"/>
                <a:ea typeface="Gulim"/>
                <a:cs typeface="Gulim"/>
              </a:rPr>
              <a:t>01</a:t>
            </a:r>
          </a:p>
        </p:txBody>
      </p:sp>
      <p:sp>
        <p:nvSpPr>
          <p:cNvPr id="4" name="STATIC_02">
            <a:extLst xmlns:a="http://schemas.openxmlformats.org/drawingml/2006/main">
              <a:ext uri="{FF2B5EF4-FFF2-40B4-BE49-F238E27FC236}">
                <a16:creationId xmlns:a16="http://schemas.microsoft.com/office/drawing/2014/main" id="{2FDC8BF1-0E68-4002-84CA-CA08D9849BAC}"/>
              </a:ext>
            </a:extLst>
          </p:cNvPr>
          <p:cNvSpPr>
            <a:spLocks xmlns:a="http://schemas.openxmlformats.org/drawingml/2006/main" noGrp="1"/>
          </p:cNvSpPr>
          <p:nvPr/>
        </p:nvSpPr>
        <p:spPr>
          <a:xfrm xmlns:a="http://schemas.openxmlformats.org/drawingml/2006/main">
            <a:off x="762000" y="3076575"/>
            <a:ext cx="952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1">
                <a:solidFill>
                  <a:srgbClr val="FABC6A"/>
                </a:solidFill>
                <a:latin typeface="Gulim"/>
                <a:ea typeface="Gulim"/>
                <a:cs typeface="Gulim"/>
              </a:defRPr>
            </a:pPr>
            <a:r>
              <a:rPr sz="2850" b="1">
                <a:solidFill>
                  <a:srgbClr val="FABC6A"/>
                </a:solidFill>
                <a:latin typeface="Gulim"/>
                <a:ea typeface="Gulim"/>
                <a:cs typeface="Gulim"/>
              </a:rPr>
              <a:t>02</a:t>
            </a:r>
          </a:p>
        </p:txBody>
      </p:sp>
      <p:sp>
        <p:nvSpPr>
          <p:cNvPr id="5" name="STATIC_03">
            <a:extLst xmlns:a="http://schemas.openxmlformats.org/drawingml/2006/main">
              <a:ext uri="{FF2B5EF4-FFF2-40B4-BE49-F238E27FC236}">
                <a16:creationId xmlns:a16="http://schemas.microsoft.com/office/drawing/2014/main" id="{4C958F0B-DA19-476D-9E15-DBE700022BB9}"/>
              </a:ext>
            </a:extLst>
          </p:cNvPr>
          <p:cNvSpPr>
            <a:spLocks xmlns:a="http://schemas.openxmlformats.org/drawingml/2006/main" noGrp="1"/>
          </p:cNvSpPr>
          <p:nvPr/>
        </p:nvSpPr>
        <p:spPr>
          <a:xfrm xmlns:a="http://schemas.openxmlformats.org/drawingml/2006/main">
            <a:off x="762000" y="3924300"/>
            <a:ext cx="952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1">
                <a:solidFill>
                  <a:srgbClr val="FABC6A"/>
                </a:solidFill>
                <a:latin typeface="Gulim"/>
                <a:ea typeface="Gulim"/>
                <a:cs typeface="Gulim"/>
              </a:defRPr>
            </a:pPr>
            <a:r>
              <a:rPr sz="2850" b="1">
                <a:solidFill>
                  <a:srgbClr val="FABC6A"/>
                </a:solidFill>
                <a:latin typeface="Gulim"/>
                <a:ea typeface="Gulim"/>
                <a:cs typeface="Gulim"/>
              </a:rPr>
              <a:t>03</a:t>
            </a:r>
          </a:p>
        </p:txBody>
      </p:sp>
      <p:sp>
        <p:nvSpPr>
          <p:cNvPr id="6" name="STATIC_04">
            <a:extLst xmlns:a="http://schemas.openxmlformats.org/drawingml/2006/main">
              <a:ext uri="{FF2B5EF4-FFF2-40B4-BE49-F238E27FC236}">
                <a16:creationId xmlns:a16="http://schemas.microsoft.com/office/drawing/2014/main" id="{9B11D1CC-E509-4C67-ACFC-A2F21185F9EC}"/>
              </a:ext>
            </a:extLst>
          </p:cNvPr>
          <p:cNvSpPr>
            <a:spLocks xmlns:a="http://schemas.openxmlformats.org/drawingml/2006/main" noGrp="1"/>
          </p:cNvSpPr>
          <p:nvPr/>
        </p:nvSpPr>
        <p:spPr>
          <a:xfrm xmlns:a="http://schemas.openxmlformats.org/drawingml/2006/main">
            <a:off x="762000" y="4772025"/>
            <a:ext cx="952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50" b="1">
                <a:solidFill>
                  <a:srgbClr val="FABC6A"/>
                </a:solidFill>
                <a:latin typeface="Gulim"/>
                <a:ea typeface="Gulim"/>
                <a:cs typeface="Gulim"/>
              </a:defRPr>
            </a:pPr>
            <a:r>
              <a:rPr sz="2850" b="1">
                <a:solidFill>
                  <a:srgbClr val="FABC6A"/>
                </a:solidFill>
                <a:latin typeface="Gulim"/>
                <a:ea typeface="Gulim"/>
                <a:cs typeface="Gulim"/>
              </a:rPr>
              <a:t>04</a:t>
            </a:r>
          </a:p>
        </p:txBody>
      </p:sp>
      <p:sp>
        <p:nvSpPr>
          <p:cNvPr id="7" name="목차">
            <a:extLst xmlns:a="http://schemas.openxmlformats.org/drawingml/2006/main">
              <a:ext uri="{FF2B5EF4-FFF2-40B4-BE49-F238E27FC236}">
                <a16:creationId xmlns:a16="http://schemas.microsoft.com/office/drawing/2014/main" id="{B6691385-EA14-4AA2-8E50-5CEF10C962EE}"/>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목차</a:t>
            </a:r>
          </a:p>
        </p:txBody>
      </p:sp>
      <p:sp>
        <p:nvSpPr>
          <p:cNvPr id="8" name="들어가기">
            <a:extLst xmlns:a="http://schemas.openxmlformats.org/drawingml/2006/main">
              <a:ext uri="{FF2B5EF4-FFF2-40B4-BE49-F238E27FC236}">
                <a16:creationId xmlns:a16="http://schemas.microsoft.com/office/drawing/2014/main" id="{27B6604E-85B9-4480-BF63-63D83E5E24F8}"/>
              </a:ext>
            </a:extLst>
          </p:cNvPr>
          <p:cNvSpPr>
            <a:spLocks xmlns:a="http://schemas.openxmlformats.org/drawingml/2006/main" noGrp="1"/>
          </p:cNvSpPr>
          <p:nvPr>
            <p:ph type="body" idx="2"/>
          </p:nvPr>
        </p:nvSpPr>
        <p:spPr>
          <a:xfrm xmlns:a="http://schemas.openxmlformats.org/drawingml/2006/main">
            <a:off x="2143125" y="2295525"/>
            <a:ext cx="895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325" b="1">
                <a:solidFill>
                  <a:srgbClr val="4B212B"/>
                </a:solidFill>
                <a:latin typeface="Gulim"/>
                <a:ea typeface="Gulim"/>
                <a:cs typeface="Gulim"/>
              </a:defRPr>
            </a:lvl1pPr>
            <a:lvl2pPr algn="l">
              <a:defRPr sz="2325" b="1">
                <a:solidFill>
                  <a:srgbClr val="4B212B"/>
                </a:solidFill>
                <a:latin typeface="Gulim"/>
                <a:ea typeface="Gulim"/>
                <a:cs typeface="Gulim"/>
              </a:defRPr>
            </a:lvl2pPr>
            <a:lvl3pPr algn="l">
              <a:defRPr sz="2325" b="1">
                <a:solidFill>
                  <a:srgbClr val="4B212B"/>
                </a:solidFill>
                <a:latin typeface="Gulim"/>
                <a:ea typeface="Gulim"/>
                <a:cs typeface="Gulim"/>
              </a:defRPr>
            </a:lvl3pPr>
            <a:lvl4pPr algn="l">
              <a:defRPr sz="2325" b="1">
                <a:solidFill>
                  <a:srgbClr val="4B212B"/>
                </a:solidFill>
                <a:latin typeface="Gulim"/>
                <a:ea typeface="Gulim"/>
                <a:cs typeface="Gulim"/>
              </a:defRPr>
            </a:lvl4pPr>
            <a:lvl5pPr algn="l">
              <a:defRPr sz="2325" b="1">
                <a:solidFill>
                  <a:srgbClr val="4B212B"/>
                </a:solidFill>
                <a:latin typeface="Gulim"/>
                <a:ea typeface="Gulim"/>
                <a:cs typeface="Gulim"/>
              </a:defRPr>
            </a:lvl5pPr>
            <a:lvl6pPr algn="l">
              <a:defRPr sz="2325" b="1">
                <a:solidFill>
                  <a:srgbClr val="4B212B"/>
                </a:solidFill>
                <a:latin typeface="Gulim"/>
                <a:ea typeface="Gulim"/>
                <a:cs typeface="Gulim"/>
              </a:defRPr>
            </a:lvl6pPr>
            <a:lvl7pPr algn="l">
              <a:defRPr sz="2325" b="1">
                <a:solidFill>
                  <a:srgbClr val="4B212B"/>
                </a:solidFill>
                <a:latin typeface="Gulim"/>
                <a:ea typeface="Gulim"/>
                <a:cs typeface="Gulim"/>
              </a:defRPr>
            </a:lvl7pPr>
            <a:lvl8pPr algn="l">
              <a:defRPr sz="2325" b="1">
                <a:solidFill>
                  <a:srgbClr val="4B212B"/>
                </a:solidFill>
                <a:latin typeface="Gulim"/>
                <a:ea typeface="Gulim"/>
                <a:cs typeface="Gulim"/>
              </a:defRPr>
            </a:lvl8pPr>
            <a:lvl9pPr algn="l">
              <a:defRPr sz="2325" b="1">
                <a:solidFill>
                  <a:srgbClr val="4B212B"/>
                </a:solidFill>
                <a:latin typeface="Gulim"/>
                <a:ea typeface="Gulim"/>
                <a:cs typeface="Gulim"/>
              </a:defRPr>
            </a:lvl9pPr>
          </a:lstStyle>
          <a:p xmlns:a="http://schemas.openxmlformats.org/drawingml/2006/main">
            <a:pPr algn="l">
              <a:defRPr sz="2325" b="1">
                <a:solidFill>
                  <a:srgbClr val="4B212B"/>
                </a:solidFill>
                <a:latin typeface="Gulim"/>
                <a:ea typeface="Gulim"/>
                <a:cs typeface="Gulim"/>
              </a:defRPr>
            </a:pPr>
            <a:r>
              <a:rPr sz="2325" b="1">
                <a:solidFill>
                  <a:srgbClr val="4B212B"/>
                </a:solidFill>
                <a:latin typeface="Gulim"/>
                <a:ea typeface="Gulim"/>
                <a:cs typeface="Gulim"/>
              </a:rPr>
              <a:t>들어가기</a:t>
            </a:r>
          </a:p>
        </p:txBody>
      </p:sp>
      <p:sp>
        <p:nvSpPr>
          <p:cNvPr id="9" name="핵심 내용">
            <a:extLst xmlns:a="http://schemas.openxmlformats.org/drawingml/2006/main">
              <a:ext uri="{FF2B5EF4-FFF2-40B4-BE49-F238E27FC236}">
                <a16:creationId xmlns:a16="http://schemas.microsoft.com/office/drawing/2014/main" id="{64DA10C8-1E3B-4CE7-BC1F-97F9F8303AFD}"/>
              </a:ext>
            </a:extLst>
          </p:cNvPr>
          <p:cNvSpPr>
            <a:spLocks xmlns:a="http://schemas.openxmlformats.org/drawingml/2006/main" noGrp="1"/>
          </p:cNvSpPr>
          <p:nvPr>
            <p:ph type="body" idx="3"/>
          </p:nvPr>
        </p:nvSpPr>
        <p:spPr>
          <a:xfrm xmlns:a="http://schemas.openxmlformats.org/drawingml/2006/main">
            <a:off x="2143125" y="3143250"/>
            <a:ext cx="895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325" b="0">
                <a:solidFill>
                  <a:srgbClr val="4B212B"/>
                </a:solidFill>
                <a:latin typeface="Gulim"/>
                <a:ea typeface="Gulim"/>
                <a:cs typeface="Gulim"/>
              </a:defRPr>
            </a:lvl1pPr>
            <a:lvl2pPr algn="l">
              <a:defRPr sz="2325" b="0">
                <a:solidFill>
                  <a:srgbClr val="4B212B"/>
                </a:solidFill>
                <a:latin typeface="Gulim"/>
                <a:ea typeface="Gulim"/>
                <a:cs typeface="Gulim"/>
              </a:defRPr>
            </a:lvl2pPr>
            <a:lvl3pPr algn="l">
              <a:defRPr sz="2325" b="0">
                <a:solidFill>
                  <a:srgbClr val="4B212B"/>
                </a:solidFill>
                <a:latin typeface="Gulim"/>
                <a:ea typeface="Gulim"/>
                <a:cs typeface="Gulim"/>
              </a:defRPr>
            </a:lvl3pPr>
            <a:lvl4pPr algn="l">
              <a:defRPr sz="2325" b="0">
                <a:solidFill>
                  <a:srgbClr val="4B212B"/>
                </a:solidFill>
                <a:latin typeface="Gulim"/>
                <a:ea typeface="Gulim"/>
                <a:cs typeface="Gulim"/>
              </a:defRPr>
            </a:lvl4pPr>
            <a:lvl5pPr algn="l">
              <a:defRPr sz="2325" b="0">
                <a:solidFill>
                  <a:srgbClr val="4B212B"/>
                </a:solidFill>
                <a:latin typeface="Gulim"/>
                <a:ea typeface="Gulim"/>
                <a:cs typeface="Gulim"/>
              </a:defRPr>
            </a:lvl5pPr>
            <a:lvl6pPr algn="l">
              <a:defRPr sz="2325" b="0">
                <a:solidFill>
                  <a:srgbClr val="4B212B"/>
                </a:solidFill>
                <a:latin typeface="Gulim"/>
                <a:ea typeface="Gulim"/>
                <a:cs typeface="Gulim"/>
              </a:defRPr>
            </a:lvl6pPr>
            <a:lvl7pPr algn="l">
              <a:defRPr sz="2325" b="0">
                <a:solidFill>
                  <a:srgbClr val="4B212B"/>
                </a:solidFill>
                <a:latin typeface="Gulim"/>
                <a:ea typeface="Gulim"/>
                <a:cs typeface="Gulim"/>
              </a:defRPr>
            </a:lvl7pPr>
            <a:lvl8pPr algn="l">
              <a:defRPr sz="2325" b="0">
                <a:solidFill>
                  <a:srgbClr val="4B212B"/>
                </a:solidFill>
                <a:latin typeface="Gulim"/>
                <a:ea typeface="Gulim"/>
                <a:cs typeface="Gulim"/>
              </a:defRPr>
            </a:lvl8pPr>
            <a:lvl9pPr algn="l">
              <a:defRPr sz="2325" b="0">
                <a:solidFill>
                  <a:srgbClr val="4B212B"/>
                </a:solidFill>
                <a:latin typeface="Gulim"/>
                <a:ea typeface="Gulim"/>
                <a:cs typeface="Gulim"/>
              </a:defRPr>
            </a:lvl9pPr>
          </a:lstStyle>
          <a:p xmlns:a="http://schemas.openxmlformats.org/drawingml/2006/main">
            <a:pPr algn="l">
              <a:defRPr sz="2325" b="0">
                <a:solidFill>
                  <a:srgbClr val="4B212B"/>
                </a:solidFill>
                <a:latin typeface="Gulim"/>
                <a:ea typeface="Gulim"/>
                <a:cs typeface="Gulim"/>
              </a:defRPr>
            </a:pPr>
            <a:r>
              <a:rPr sz="2325" b="0">
                <a:solidFill>
                  <a:srgbClr val="4B212B"/>
                </a:solidFill>
                <a:latin typeface="Gulim"/>
                <a:ea typeface="Gulim"/>
                <a:cs typeface="Gulim"/>
              </a:rPr>
              <a:t>핵심 내용</a:t>
            </a:r>
          </a:p>
        </p:txBody>
      </p:sp>
      <p:sp>
        <p:nvSpPr>
          <p:cNvPr id="10" name="함께 실습하기">
            <a:extLst xmlns:a="http://schemas.openxmlformats.org/drawingml/2006/main">
              <a:ext uri="{FF2B5EF4-FFF2-40B4-BE49-F238E27FC236}">
                <a16:creationId xmlns:a16="http://schemas.microsoft.com/office/drawing/2014/main" id="{4230217F-3AFE-45C7-9F89-4CEFA351DCA9}"/>
              </a:ext>
            </a:extLst>
          </p:cNvPr>
          <p:cNvSpPr>
            <a:spLocks xmlns:a="http://schemas.openxmlformats.org/drawingml/2006/main" noGrp="1"/>
          </p:cNvSpPr>
          <p:nvPr>
            <p:ph type="body" idx="4"/>
          </p:nvPr>
        </p:nvSpPr>
        <p:spPr>
          <a:xfrm xmlns:a="http://schemas.openxmlformats.org/drawingml/2006/main">
            <a:off x="2143125" y="3990975"/>
            <a:ext cx="895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325" b="0">
                <a:solidFill>
                  <a:srgbClr val="4B212B"/>
                </a:solidFill>
                <a:latin typeface="Gulim"/>
                <a:ea typeface="Gulim"/>
                <a:cs typeface="Gulim"/>
              </a:defRPr>
            </a:lvl1pPr>
            <a:lvl2pPr algn="l">
              <a:defRPr sz="2325" b="0">
                <a:solidFill>
                  <a:srgbClr val="4B212B"/>
                </a:solidFill>
                <a:latin typeface="Gulim"/>
                <a:ea typeface="Gulim"/>
                <a:cs typeface="Gulim"/>
              </a:defRPr>
            </a:lvl2pPr>
            <a:lvl3pPr algn="l">
              <a:defRPr sz="2325" b="0">
                <a:solidFill>
                  <a:srgbClr val="4B212B"/>
                </a:solidFill>
                <a:latin typeface="Gulim"/>
                <a:ea typeface="Gulim"/>
                <a:cs typeface="Gulim"/>
              </a:defRPr>
            </a:lvl3pPr>
            <a:lvl4pPr algn="l">
              <a:defRPr sz="2325" b="0">
                <a:solidFill>
                  <a:srgbClr val="4B212B"/>
                </a:solidFill>
                <a:latin typeface="Gulim"/>
                <a:ea typeface="Gulim"/>
                <a:cs typeface="Gulim"/>
              </a:defRPr>
            </a:lvl4pPr>
            <a:lvl5pPr algn="l">
              <a:defRPr sz="2325" b="0">
                <a:solidFill>
                  <a:srgbClr val="4B212B"/>
                </a:solidFill>
                <a:latin typeface="Gulim"/>
                <a:ea typeface="Gulim"/>
                <a:cs typeface="Gulim"/>
              </a:defRPr>
            </a:lvl5pPr>
            <a:lvl6pPr algn="l">
              <a:defRPr sz="2325" b="0">
                <a:solidFill>
                  <a:srgbClr val="4B212B"/>
                </a:solidFill>
                <a:latin typeface="Gulim"/>
                <a:ea typeface="Gulim"/>
                <a:cs typeface="Gulim"/>
              </a:defRPr>
            </a:lvl6pPr>
            <a:lvl7pPr algn="l">
              <a:defRPr sz="2325" b="0">
                <a:solidFill>
                  <a:srgbClr val="4B212B"/>
                </a:solidFill>
                <a:latin typeface="Gulim"/>
                <a:ea typeface="Gulim"/>
                <a:cs typeface="Gulim"/>
              </a:defRPr>
            </a:lvl7pPr>
            <a:lvl8pPr algn="l">
              <a:defRPr sz="2325" b="0">
                <a:solidFill>
                  <a:srgbClr val="4B212B"/>
                </a:solidFill>
                <a:latin typeface="Gulim"/>
                <a:ea typeface="Gulim"/>
                <a:cs typeface="Gulim"/>
              </a:defRPr>
            </a:lvl8pPr>
            <a:lvl9pPr algn="l">
              <a:defRPr sz="2325" b="0">
                <a:solidFill>
                  <a:srgbClr val="4B212B"/>
                </a:solidFill>
                <a:latin typeface="Gulim"/>
                <a:ea typeface="Gulim"/>
                <a:cs typeface="Gulim"/>
              </a:defRPr>
            </a:lvl9pPr>
          </a:lstStyle>
          <a:p xmlns:a="http://schemas.openxmlformats.org/drawingml/2006/main">
            <a:pPr algn="l">
              <a:defRPr sz="2325" b="0">
                <a:solidFill>
                  <a:srgbClr val="4B212B"/>
                </a:solidFill>
                <a:latin typeface="Gulim"/>
                <a:ea typeface="Gulim"/>
                <a:cs typeface="Gulim"/>
              </a:defRPr>
            </a:pPr>
            <a:r>
              <a:rPr sz="2325" b="0">
                <a:solidFill>
                  <a:srgbClr val="4B212B"/>
                </a:solidFill>
                <a:latin typeface="Gulim"/>
                <a:ea typeface="Gulim"/>
                <a:cs typeface="Gulim"/>
              </a:rPr>
              <a:t>함께 실습하기</a:t>
            </a:r>
          </a:p>
        </p:txBody>
      </p:sp>
      <p:sp>
        <p:nvSpPr>
          <p:cNvPr id="11" name="정리">
            <a:extLst xmlns:a="http://schemas.openxmlformats.org/drawingml/2006/main">
              <a:ext uri="{FF2B5EF4-FFF2-40B4-BE49-F238E27FC236}">
                <a16:creationId xmlns:a16="http://schemas.microsoft.com/office/drawing/2014/main" id="{6F007AC1-4FD3-4D22-BD90-218DD4C3CCE2}"/>
              </a:ext>
            </a:extLst>
          </p:cNvPr>
          <p:cNvSpPr>
            <a:spLocks xmlns:a="http://schemas.openxmlformats.org/drawingml/2006/main" noGrp="1"/>
          </p:cNvSpPr>
          <p:nvPr>
            <p:ph type="body" idx="5"/>
          </p:nvPr>
        </p:nvSpPr>
        <p:spPr>
          <a:xfrm xmlns:a="http://schemas.openxmlformats.org/drawingml/2006/main">
            <a:off x="2143125" y="4838700"/>
            <a:ext cx="895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325" b="0">
                <a:solidFill>
                  <a:srgbClr val="4B212B"/>
                </a:solidFill>
                <a:latin typeface="Gulim"/>
                <a:ea typeface="Gulim"/>
                <a:cs typeface="Gulim"/>
              </a:defRPr>
            </a:lvl1pPr>
            <a:lvl2pPr algn="l">
              <a:defRPr sz="2325" b="0">
                <a:solidFill>
                  <a:srgbClr val="4B212B"/>
                </a:solidFill>
                <a:latin typeface="Gulim"/>
                <a:ea typeface="Gulim"/>
                <a:cs typeface="Gulim"/>
              </a:defRPr>
            </a:lvl2pPr>
            <a:lvl3pPr algn="l">
              <a:defRPr sz="2325" b="0">
                <a:solidFill>
                  <a:srgbClr val="4B212B"/>
                </a:solidFill>
                <a:latin typeface="Gulim"/>
                <a:ea typeface="Gulim"/>
                <a:cs typeface="Gulim"/>
              </a:defRPr>
            </a:lvl3pPr>
            <a:lvl4pPr algn="l">
              <a:defRPr sz="2325" b="0">
                <a:solidFill>
                  <a:srgbClr val="4B212B"/>
                </a:solidFill>
                <a:latin typeface="Gulim"/>
                <a:ea typeface="Gulim"/>
                <a:cs typeface="Gulim"/>
              </a:defRPr>
            </a:lvl4pPr>
            <a:lvl5pPr algn="l">
              <a:defRPr sz="2325" b="0">
                <a:solidFill>
                  <a:srgbClr val="4B212B"/>
                </a:solidFill>
                <a:latin typeface="Gulim"/>
                <a:ea typeface="Gulim"/>
                <a:cs typeface="Gulim"/>
              </a:defRPr>
            </a:lvl5pPr>
            <a:lvl6pPr algn="l">
              <a:defRPr sz="2325" b="0">
                <a:solidFill>
                  <a:srgbClr val="4B212B"/>
                </a:solidFill>
                <a:latin typeface="Gulim"/>
                <a:ea typeface="Gulim"/>
                <a:cs typeface="Gulim"/>
              </a:defRPr>
            </a:lvl6pPr>
            <a:lvl7pPr algn="l">
              <a:defRPr sz="2325" b="0">
                <a:solidFill>
                  <a:srgbClr val="4B212B"/>
                </a:solidFill>
                <a:latin typeface="Gulim"/>
                <a:ea typeface="Gulim"/>
                <a:cs typeface="Gulim"/>
              </a:defRPr>
            </a:lvl7pPr>
            <a:lvl8pPr algn="l">
              <a:defRPr sz="2325" b="0">
                <a:solidFill>
                  <a:srgbClr val="4B212B"/>
                </a:solidFill>
                <a:latin typeface="Gulim"/>
                <a:ea typeface="Gulim"/>
                <a:cs typeface="Gulim"/>
              </a:defRPr>
            </a:lvl8pPr>
            <a:lvl9pPr algn="l">
              <a:defRPr sz="2325" b="0">
                <a:solidFill>
                  <a:srgbClr val="4B212B"/>
                </a:solidFill>
                <a:latin typeface="Gulim"/>
                <a:ea typeface="Gulim"/>
                <a:cs typeface="Gulim"/>
              </a:defRPr>
            </a:lvl9pPr>
          </a:lstStyle>
          <a:p xmlns:a="http://schemas.openxmlformats.org/drawingml/2006/main">
            <a:pPr algn="l">
              <a:defRPr sz="2325" b="0">
                <a:solidFill>
                  <a:srgbClr val="4B212B"/>
                </a:solidFill>
                <a:latin typeface="Gulim"/>
                <a:ea typeface="Gulim"/>
                <a:cs typeface="Gulim"/>
              </a:defRPr>
            </a:pPr>
            <a:r>
              <a:rPr sz="2325" b="0">
                <a:solidFill>
                  <a:srgbClr val="4B212B"/>
                </a:solidFill>
                <a:latin typeface="Gulim"/>
                <a:ea typeface="Gulim"/>
                <a:cs typeface="Gulim"/>
              </a:rPr>
              <a:t>정리</a:t>
            </a:r>
          </a:p>
        </p:txBody>
      </p:sp>
    </p:spTree>
  </p:cSld>
</p:sldLayout>
</file>

<file path=ppt/companyTemplate/slideLayouts/slideLayout4.xml><?xml version="1.0" encoding="utf-8"?>
<p:sldLayout xmlns:p="http://schemas.openxmlformats.org/presentationml/2006/main">
  <p:cSld name="03 구분 페이지">
    <p:bg>
      <p:bgPr>
        <a:solidFill xmlns:a="http://schemas.openxmlformats.org/drawingml/2006/main">
          <a:srgbClr val="4B212B"/>
        </a:solidFill>
      </p:bgPr>
    </p:bg>
    <p:spTree>
      <p:nvGrpSpPr>
        <p:cNvPr id="1" name=""/>
        <p:cNvGrpSpPr/>
        <p:nvPr/>
      </p:nvGrpSpPr>
      <p:grpSpPr>
        <a:xfrm xmlns:a="http://schemas.openxmlformats.org/drawingml/2006/main"/>
      </p:grpSpPr>
      <p:sp>
        <p:nvSpPr>
          <p:cNvPr id="2" name="01">
            <a:extLst xmlns:a="http://schemas.openxmlformats.org/drawingml/2006/main">
              <a:ext uri="{FF2B5EF4-FFF2-40B4-BE49-F238E27FC236}">
                <a16:creationId xmlns:a16="http://schemas.microsoft.com/office/drawing/2014/main" id="{FCC57ADD-6AA1-4E3B-9169-6F671585B755}"/>
              </a:ext>
            </a:extLst>
          </p:cNvPr>
          <p:cNvSpPr>
            <a:spLocks xmlns:a="http://schemas.openxmlformats.org/drawingml/2006/main" noGrp="1"/>
          </p:cNvSpPr>
          <p:nvPr>
            <p:ph type="body" idx="2"/>
          </p:nvPr>
        </p:nvSpPr>
        <p:spPr>
          <a:xfrm xmlns:a="http://schemas.openxmlformats.org/drawingml/2006/main">
            <a:off x="742950" y="981075"/>
            <a:ext cx="4953000" cy="1514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0200" b="1">
                <a:solidFill>
                  <a:srgbClr val="FABC6A"/>
                </a:solidFill>
                <a:latin typeface="Gulim"/>
                <a:ea typeface="Gulim"/>
                <a:cs typeface="Gulim"/>
              </a:defRPr>
            </a:lvl1pPr>
            <a:lvl2pPr algn="l">
              <a:defRPr sz="10200" b="1">
                <a:solidFill>
                  <a:srgbClr val="FABC6A"/>
                </a:solidFill>
                <a:latin typeface="Gulim"/>
                <a:ea typeface="Gulim"/>
                <a:cs typeface="Gulim"/>
              </a:defRPr>
            </a:lvl2pPr>
            <a:lvl3pPr algn="l">
              <a:defRPr sz="10200" b="1">
                <a:solidFill>
                  <a:srgbClr val="FABC6A"/>
                </a:solidFill>
                <a:latin typeface="Gulim"/>
                <a:ea typeface="Gulim"/>
                <a:cs typeface="Gulim"/>
              </a:defRPr>
            </a:lvl3pPr>
            <a:lvl4pPr algn="l">
              <a:defRPr sz="10200" b="1">
                <a:solidFill>
                  <a:srgbClr val="FABC6A"/>
                </a:solidFill>
                <a:latin typeface="Gulim"/>
                <a:ea typeface="Gulim"/>
                <a:cs typeface="Gulim"/>
              </a:defRPr>
            </a:lvl4pPr>
            <a:lvl5pPr algn="l">
              <a:defRPr sz="10200" b="1">
                <a:solidFill>
                  <a:srgbClr val="FABC6A"/>
                </a:solidFill>
                <a:latin typeface="Gulim"/>
                <a:ea typeface="Gulim"/>
                <a:cs typeface="Gulim"/>
              </a:defRPr>
            </a:lvl5pPr>
            <a:lvl6pPr algn="l">
              <a:defRPr sz="10200" b="1">
                <a:solidFill>
                  <a:srgbClr val="FABC6A"/>
                </a:solidFill>
                <a:latin typeface="Gulim"/>
                <a:ea typeface="Gulim"/>
                <a:cs typeface="Gulim"/>
              </a:defRPr>
            </a:lvl6pPr>
            <a:lvl7pPr algn="l">
              <a:defRPr sz="10200" b="1">
                <a:solidFill>
                  <a:srgbClr val="FABC6A"/>
                </a:solidFill>
                <a:latin typeface="Gulim"/>
                <a:ea typeface="Gulim"/>
                <a:cs typeface="Gulim"/>
              </a:defRPr>
            </a:lvl7pPr>
            <a:lvl8pPr algn="l">
              <a:defRPr sz="10200" b="1">
                <a:solidFill>
                  <a:srgbClr val="FABC6A"/>
                </a:solidFill>
                <a:latin typeface="Gulim"/>
                <a:ea typeface="Gulim"/>
                <a:cs typeface="Gulim"/>
              </a:defRPr>
            </a:lvl8pPr>
            <a:lvl9pPr algn="l">
              <a:defRPr sz="10200" b="1">
                <a:solidFill>
                  <a:srgbClr val="FABC6A"/>
                </a:solidFill>
                <a:latin typeface="Gulim"/>
                <a:ea typeface="Gulim"/>
                <a:cs typeface="Gulim"/>
              </a:defRPr>
            </a:lvl9pPr>
          </a:lstStyle>
          <a:p xmlns:a="http://schemas.openxmlformats.org/drawingml/2006/main">
            <a:pPr algn="l">
              <a:defRPr sz="10200" b="1">
                <a:solidFill>
                  <a:srgbClr val="FABC6A"/>
                </a:solidFill>
                <a:latin typeface="Gulim"/>
                <a:ea typeface="Gulim"/>
                <a:cs typeface="Gulim"/>
              </a:defRPr>
            </a:pPr>
            <a:r>
              <a:rPr sz="10200" b="1">
                <a:solidFill>
                  <a:srgbClr val="FABC6A"/>
                </a:solidFill>
                <a:latin typeface="Gulim"/>
                <a:ea typeface="Gulim"/>
                <a:cs typeface="Gulim"/>
              </a:rPr>
              <a:t>01</a:t>
            </a:r>
          </a:p>
        </p:txBody>
      </p:sp>
      <p:sp>
        <p:nvSpPr>
          <p:cNvPr id="3" name="섹션 제목">
            <a:extLst xmlns:a="http://schemas.openxmlformats.org/drawingml/2006/main">
              <a:ext uri="{FF2B5EF4-FFF2-40B4-BE49-F238E27FC236}">
                <a16:creationId xmlns:a16="http://schemas.microsoft.com/office/drawing/2014/main" id="{03C39B1D-8864-49D5-907F-A58A92CD24E3}"/>
              </a:ext>
            </a:extLst>
          </p:cNvPr>
          <p:cNvSpPr>
            <a:spLocks xmlns:a="http://schemas.openxmlformats.org/drawingml/2006/main" noGrp="1"/>
          </p:cNvSpPr>
          <p:nvPr>
            <p:ph type="title" idx="0"/>
          </p:nvPr>
        </p:nvSpPr>
        <p:spPr>
          <a:xfrm xmlns:a="http://schemas.openxmlformats.org/drawingml/2006/main">
            <a:off x="781050" y="333375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5100" b="1">
                <a:solidFill>
                  <a:srgbClr val="FFFFFF"/>
                </a:solidFill>
                <a:latin typeface="Gulim"/>
                <a:ea typeface="Gulim"/>
                <a:cs typeface="Gulim"/>
              </a:defRPr>
            </a:lvl1pPr>
            <a:lvl2pPr algn="l">
              <a:defRPr sz="5100" b="1">
                <a:solidFill>
                  <a:srgbClr val="FFFFFF"/>
                </a:solidFill>
                <a:latin typeface="Gulim"/>
                <a:ea typeface="Gulim"/>
                <a:cs typeface="Gulim"/>
              </a:defRPr>
            </a:lvl2pPr>
            <a:lvl3pPr algn="l">
              <a:defRPr sz="5100" b="1">
                <a:solidFill>
                  <a:srgbClr val="FFFFFF"/>
                </a:solidFill>
                <a:latin typeface="Gulim"/>
                <a:ea typeface="Gulim"/>
                <a:cs typeface="Gulim"/>
              </a:defRPr>
            </a:lvl3pPr>
            <a:lvl4pPr algn="l">
              <a:defRPr sz="5100" b="1">
                <a:solidFill>
                  <a:srgbClr val="FFFFFF"/>
                </a:solidFill>
                <a:latin typeface="Gulim"/>
                <a:ea typeface="Gulim"/>
                <a:cs typeface="Gulim"/>
              </a:defRPr>
            </a:lvl4pPr>
            <a:lvl5pPr algn="l">
              <a:defRPr sz="5100" b="1">
                <a:solidFill>
                  <a:srgbClr val="FFFFFF"/>
                </a:solidFill>
                <a:latin typeface="Gulim"/>
                <a:ea typeface="Gulim"/>
                <a:cs typeface="Gulim"/>
              </a:defRPr>
            </a:lvl5pPr>
            <a:lvl6pPr algn="l">
              <a:defRPr sz="5100" b="1">
                <a:solidFill>
                  <a:srgbClr val="FFFFFF"/>
                </a:solidFill>
                <a:latin typeface="Gulim"/>
                <a:ea typeface="Gulim"/>
                <a:cs typeface="Gulim"/>
              </a:defRPr>
            </a:lvl6pPr>
            <a:lvl7pPr algn="l">
              <a:defRPr sz="5100" b="1">
                <a:solidFill>
                  <a:srgbClr val="FFFFFF"/>
                </a:solidFill>
                <a:latin typeface="Gulim"/>
                <a:ea typeface="Gulim"/>
                <a:cs typeface="Gulim"/>
              </a:defRPr>
            </a:lvl7pPr>
            <a:lvl8pPr algn="l">
              <a:defRPr sz="5100" b="1">
                <a:solidFill>
                  <a:srgbClr val="FFFFFF"/>
                </a:solidFill>
                <a:latin typeface="Gulim"/>
                <a:ea typeface="Gulim"/>
                <a:cs typeface="Gulim"/>
              </a:defRPr>
            </a:lvl8pPr>
            <a:lvl9pPr algn="l">
              <a:defRPr sz="5100" b="1">
                <a:solidFill>
                  <a:srgbClr val="FFFFFF"/>
                </a:solidFill>
                <a:latin typeface="Gulim"/>
                <a:ea typeface="Gulim"/>
                <a:cs typeface="Gulim"/>
              </a:defRPr>
            </a:lvl9pPr>
          </a:lstStyle>
          <a:p xmlns:a="http://schemas.openxmlformats.org/drawingml/2006/main">
            <a:pPr algn="l">
              <a:defRPr sz="5100" b="1">
                <a:solidFill>
                  <a:srgbClr val="FFFFFF"/>
                </a:solidFill>
                <a:latin typeface="Gulim"/>
                <a:ea typeface="Gulim"/>
                <a:cs typeface="Gulim"/>
              </a:defRPr>
            </a:pPr>
            <a:r>
              <a:rPr sz="5100" b="1">
                <a:solidFill>
                  <a:srgbClr val="FFFFFF"/>
                </a:solidFill>
                <a:latin typeface="Gulim"/>
                <a:ea typeface="Gulim"/>
                <a:cs typeface="Gulim"/>
              </a:rPr>
              <a:t>섹션 제목</a:t>
            </a:r>
          </a:p>
        </p:txBody>
      </p:sp>
      <p:sp>
        <p:nvSpPr>
          <p:cNvPr id="4" name="섹션을 소개하는 짧은 문장">
            <a:extLst xmlns:a="http://schemas.openxmlformats.org/drawingml/2006/main">
              <a:ext uri="{FF2B5EF4-FFF2-40B4-BE49-F238E27FC236}">
                <a16:creationId xmlns:a16="http://schemas.microsoft.com/office/drawing/2014/main" id="{709BA8DD-2622-4049-B54A-0A63171F11FA}"/>
              </a:ext>
            </a:extLst>
          </p:cNvPr>
          <p:cNvSpPr>
            <a:spLocks xmlns:a="http://schemas.openxmlformats.org/drawingml/2006/main" noGrp="1"/>
          </p:cNvSpPr>
          <p:nvPr>
            <p:ph type="subTitle" idx="1"/>
          </p:nvPr>
        </p:nvSpPr>
        <p:spPr>
          <a:xfrm xmlns:a="http://schemas.openxmlformats.org/drawingml/2006/main">
            <a:off x="809625" y="4552950"/>
            <a:ext cx="10096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175" b="0">
                <a:solidFill>
                  <a:srgbClr val="FABC6A"/>
                </a:solidFill>
                <a:latin typeface="Gulim"/>
                <a:ea typeface="Gulim"/>
                <a:cs typeface="Gulim"/>
              </a:defRPr>
            </a:lvl1pPr>
            <a:lvl2pPr algn="l">
              <a:defRPr sz="2175" b="0">
                <a:solidFill>
                  <a:srgbClr val="FABC6A"/>
                </a:solidFill>
                <a:latin typeface="Gulim"/>
                <a:ea typeface="Gulim"/>
                <a:cs typeface="Gulim"/>
              </a:defRPr>
            </a:lvl2pPr>
            <a:lvl3pPr algn="l">
              <a:defRPr sz="2175" b="0">
                <a:solidFill>
                  <a:srgbClr val="FABC6A"/>
                </a:solidFill>
                <a:latin typeface="Gulim"/>
                <a:ea typeface="Gulim"/>
                <a:cs typeface="Gulim"/>
              </a:defRPr>
            </a:lvl3pPr>
            <a:lvl4pPr algn="l">
              <a:defRPr sz="2175" b="0">
                <a:solidFill>
                  <a:srgbClr val="FABC6A"/>
                </a:solidFill>
                <a:latin typeface="Gulim"/>
                <a:ea typeface="Gulim"/>
                <a:cs typeface="Gulim"/>
              </a:defRPr>
            </a:lvl4pPr>
            <a:lvl5pPr algn="l">
              <a:defRPr sz="2175" b="0">
                <a:solidFill>
                  <a:srgbClr val="FABC6A"/>
                </a:solidFill>
                <a:latin typeface="Gulim"/>
                <a:ea typeface="Gulim"/>
                <a:cs typeface="Gulim"/>
              </a:defRPr>
            </a:lvl5pPr>
            <a:lvl6pPr algn="l">
              <a:defRPr sz="2175" b="0">
                <a:solidFill>
                  <a:srgbClr val="FABC6A"/>
                </a:solidFill>
                <a:latin typeface="Gulim"/>
                <a:ea typeface="Gulim"/>
                <a:cs typeface="Gulim"/>
              </a:defRPr>
            </a:lvl6pPr>
            <a:lvl7pPr algn="l">
              <a:defRPr sz="2175" b="0">
                <a:solidFill>
                  <a:srgbClr val="FABC6A"/>
                </a:solidFill>
                <a:latin typeface="Gulim"/>
                <a:ea typeface="Gulim"/>
                <a:cs typeface="Gulim"/>
              </a:defRPr>
            </a:lvl7pPr>
            <a:lvl8pPr algn="l">
              <a:defRPr sz="2175" b="0">
                <a:solidFill>
                  <a:srgbClr val="FABC6A"/>
                </a:solidFill>
                <a:latin typeface="Gulim"/>
                <a:ea typeface="Gulim"/>
                <a:cs typeface="Gulim"/>
              </a:defRPr>
            </a:lvl8pPr>
            <a:lvl9pPr algn="l">
              <a:defRPr sz="2175" b="0">
                <a:solidFill>
                  <a:srgbClr val="FABC6A"/>
                </a:solidFill>
                <a:latin typeface="Gulim"/>
                <a:ea typeface="Gulim"/>
                <a:cs typeface="Gulim"/>
              </a:defRPr>
            </a:lvl9pPr>
          </a:lstStyle>
          <a:p xmlns:a="http://schemas.openxmlformats.org/drawingml/2006/main">
            <a:pPr algn="l">
              <a:defRPr sz="2175" b="0">
                <a:solidFill>
                  <a:srgbClr val="FABC6A"/>
                </a:solidFill>
                <a:latin typeface="Gulim"/>
                <a:ea typeface="Gulim"/>
                <a:cs typeface="Gulim"/>
              </a:defRPr>
            </a:pPr>
            <a:r>
              <a:rPr sz="2175" b="0">
                <a:solidFill>
                  <a:srgbClr val="FABC6A"/>
                </a:solidFill>
                <a:latin typeface="Gulim"/>
                <a:ea typeface="Gulim"/>
                <a:cs typeface="Gulim"/>
              </a:rPr>
              <a:t>섹션을 소개하는 짧은 문장</a:t>
            </a:r>
          </a:p>
        </p:txBody>
      </p:sp>
    </p:spTree>
  </p:cSld>
</p:sldLayout>
</file>

<file path=ppt/companyTemplate/slideLayouts/slideLayout5.xml><?xml version="1.0" encoding="utf-8"?>
<p:sldLayout xmlns:p="http://schemas.openxmlformats.org/presentationml/2006/main">
  <p:cSld name="04 기본 본문">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슬라이드 제목">
            <a:extLst xmlns:a="http://schemas.openxmlformats.org/drawingml/2006/main">
              <a:ext uri="{FF2B5EF4-FFF2-40B4-BE49-F238E27FC236}">
                <a16:creationId xmlns:a16="http://schemas.microsoft.com/office/drawing/2014/main" id="{C951C06D-7535-4A5D-BEC5-7E7BCC915796}"/>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슬라이드 제목</a:t>
            </a:r>
          </a:p>
        </p:txBody>
      </p:sp>
      <p:sp>
        <p:nvSpPr>
          <p:cNvPr id="4" name="주제를 설명하는 한 문장">
            <a:extLst xmlns:a="http://schemas.openxmlformats.org/drawingml/2006/main">
              <a:ext uri="{FF2B5EF4-FFF2-40B4-BE49-F238E27FC236}">
                <a16:creationId xmlns:a16="http://schemas.microsoft.com/office/drawing/2014/main" id="{400CE9FB-F67C-4A32-97F2-DB73B1283184}"/>
              </a:ext>
            </a:extLst>
          </p:cNvPr>
          <p:cNvSpPr>
            <a:spLocks xmlns:a="http://schemas.openxmlformats.org/drawingml/2006/main" noGrp="1"/>
          </p:cNvSpPr>
          <p:nvPr>
            <p:ph type="subTitle" idx="1"/>
          </p:nvPr>
        </p:nvSpPr>
        <p:spPr>
          <a:xfrm xmlns:a="http://schemas.openxmlformats.org/drawingml/2006/main">
            <a:off x="714375" y="1400175"/>
            <a:ext cx="1038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800" b="0">
                <a:solidFill>
                  <a:srgbClr val="856D6D"/>
                </a:solidFill>
                <a:latin typeface="Gulim"/>
                <a:ea typeface="Gulim"/>
                <a:cs typeface="Gulim"/>
              </a:defRPr>
            </a:lvl1pPr>
            <a:lvl2pPr algn="l">
              <a:defRPr sz="1800" b="0">
                <a:solidFill>
                  <a:srgbClr val="856D6D"/>
                </a:solidFill>
                <a:latin typeface="Gulim"/>
                <a:ea typeface="Gulim"/>
                <a:cs typeface="Gulim"/>
              </a:defRPr>
            </a:lvl2pPr>
            <a:lvl3pPr algn="l">
              <a:defRPr sz="1800" b="0">
                <a:solidFill>
                  <a:srgbClr val="856D6D"/>
                </a:solidFill>
                <a:latin typeface="Gulim"/>
                <a:ea typeface="Gulim"/>
                <a:cs typeface="Gulim"/>
              </a:defRPr>
            </a:lvl3pPr>
            <a:lvl4pPr algn="l">
              <a:defRPr sz="1800" b="0">
                <a:solidFill>
                  <a:srgbClr val="856D6D"/>
                </a:solidFill>
                <a:latin typeface="Gulim"/>
                <a:ea typeface="Gulim"/>
                <a:cs typeface="Gulim"/>
              </a:defRPr>
            </a:lvl4pPr>
            <a:lvl5pPr algn="l">
              <a:defRPr sz="1800" b="0">
                <a:solidFill>
                  <a:srgbClr val="856D6D"/>
                </a:solidFill>
                <a:latin typeface="Gulim"/>
                <a:ea typeface="Gulim"/>
                <a:cs typeface="Gulim"/>
              </a:defRPr>
            </a:lvl5pPr>
            <a:lvl6pPr algn="l">
              <a:defRPr sz="1800" b="0">
                <a:solidFill>
                  <a:srgbClr val="856D6D"/>
                </a:solidFill>
                <a:latin typeface="Gulim"/>
                <a:ea typeface="Gulim"/>
                <a:cs typeface="Gulim"/>
              </a:defRPr>
            </a:lvl6pPr>
            <a:lvl7pPr algn="l">
              <a:defRPr sz="1800" b="0">
                <a:solidFill>
                  <a:srgbClr val="856D6D"/>
                </a:solidFill>
                <a:latin typeface="Gulim"/>
                <a:ea typeface="Gulim"/>
                <a:cs typeface="Gulim"/>
              </a:defRPr>
            </a:lvl7pPr>
            <a:lvl8pPr algn="l">
              <a:defRPr sz="1800" b="0">
                <a:solidFill>
                  <a:srgbClr val="856D6D"/>
                </a:solidFill>
                <a:latin typeface="Gulim"/>
                <a:ea typeface="Gulim"/>
                <a:cs typeface="Gulim"/>
              </a:defRPr>
            </a:lvl8pPr>
            <a:lvl9pPr algn="l">
              <a:defRPr sz="1800" b="0">
                <a:solidFill>
                  <a:srgbClr val="856D6D"/>
                </a:solidFill>
                <a:latin typeface="Gulim"/>
                <a:ea typeface="Gulim"/>
                <a:cs typeface="Gulim"/>
              </a:defRPr>
            </a:lvl9pPr>
          </a:lstStyle>
          <a:p xmlns:a="http://schemas.openxmlformats.org/drawingml/2006/main">
            <a:pPr algn="l">
              <a:defRPr sz="1800" b="0">
                <a:solidFill>
                  <a:srgbClr val="856D6D"/>
                </a:solidFill>
                <a:latin typeface="Gulim"/>
                <a:ea typeface="Gulim"/>
                <a:cs typeface="Gulim"/>
              </a:defRPr>
            </a:pPr>
            <a:r>
              <a:rPr sz="1800" b="0">
                <a:solidFill>
                  <a:srgbClr val="856D6D"/>
                </a:solidFill>
                <a:latin typeface="Gulim"/>
                <a:ea typeface="Gulim"/>
                <a:cs typeface="Gulim"/>
              </a:rPr>
              <a:t>주제를 설명하는 한 문장</a:t>
            </a:r>
          </a:p>
        </p:txBody>
      </p:sp>
      <p:sp>
        <p:nvSpPr>
          <p:cNvPr id="5" name="핵심 메시지를 입력하세요">
            <a:extLst xmlns:a="http://schemas.openxmlformats.org/drawingml/2006/main">
              <a:ext uri="{FF2B5EF4-FFF2-40B4-BE49-F238E27FC236}">
                <a16:creationId xmlns:a16="http://schemas.microsoft.com/office/drawing/2014/main" id="{5234B876-B90B-47A6-A6CF-A26739D2764C}"/>
              </a:ext>
            </a:extLst>
          </p:cNvPr>
          <p:cNvSpPr>
            <a:spLocks xmlns:a="http://schemas.openxmlformats.org/drawingml/2006/main" noGrp="1"/>
          </p:cNvSpPr>
          <p:nvPr>
            <p:ph type="body" idx="2"/>
          </p:nvPr>
        </p:nvSpPr>
        <p:spPr>
          <a:xfrm xmlns:a="http://schemas.openxmlformats.org/drawingml/2006/main">
            <a:off x="723900" y="2400300"/>
            <a:ext cx="104394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625" b="1">
                <a:solidFill>
                  <a:srgbClr val="4B212B"/>
                </a:solidFill>
                <a:latin typeface="Gulim"/>
                <a:ea typeface="Gulim"/>
                <a:cs typeface="Gulim"/>
              </a:defRPr>
            </a:lvl1pPr>
            <a:lvl2pPr algn="l">
              <a:defRPr sz="2625" b="1">
                <a:solidFill>
                  <a:srgbClr val="4B212B"/>
                </a:solidFill>
                <a:latin typeface="Gulim"/>
                <a:ea typeface="Gulim"/>
                <a:cs typeface="Gulim"/>
              </a:defRPr>
            </a:lvl2pPr>
            <a:lvl3pPr algn="l">
              <a:defRPr sz="2625" b="1">
                <a:solidFill>
                  <a:srgbClr val="4B212B"/>
                </a:solidFill>
                <a:latin typeface="Gulim"/>
                <a:ea typeface="Gulim"/>
                <a:cs typeface="Gulim"/>
              </a:defRPr>
            </a:lvl3pPr>
            <a:lvl4pPr algn="l">
              <a:defRPr sz="2625" b="1">
                <a:solidFill>
                  <a:srgbClr val="4B212B"/>
                </a:solidFill>
                <a:latin typeface="Gulim"/>
                <a:ea typeface="Gulim"/>
                <a:cs typeface="Gulim"/>
              </a:defRPr>
            </a:lvl4pPr>
            <a:lvl5pPr algn="l">
              <a:defRPr sz="2625" b="1">
                <a:solidFill>
                  <a:srgbClr val="4B212B"/>
                </a:solidFill>
                <a:latin typeface="Gulim"/>
                <a:ea typeface="Gulim"/>
                <a:cs typeface="Gulim"/>
              </a:defRPr>
            </a:lvl5pPr>
            <a:lvl6pPr algn="l">
              <a:defRPr sz="2625" b="1">
                <a:solidFill>
                  <a:srgbClr val="4B212B"/>
                </a:solidFill>
                <a:latin typeface="Gulim"/>
                <a:ea typeface="Gulim"/>
                <a:cs typeface="Gulim"/>
              </a:defRPr>
            </a:lvl6pPr>
            <a:lvl7pPr algn="l">
              <a:defRPr sz="2625" b="1">
                <a:solidFill>
                  <a:srgbClr val="4B212B"/>
                </a:solidFill>
                <a:latin typeface="Gulim"/>
                <a:ea typeface="Gulim"/>
                <a:cs typeface="Gulim"/>
              </a:defRPr>
            </a:lvl7pPr>
            <a:lvl8pPr algn="l">
              <a:defRPr sz="2625" b="1">
                <a:solidFill>
                  <a:srgbClr val="4B212B"/>
                </a:solidFill>
                <a:latin typeface="Gulim"/>
                <a:ea typeface="Gulim"/>
                <a:cs typeface="Gulim"/>
              </a:defRPr>
            </a:lvl8pPr>
            <a:lvl9pPr algn="l">
              <a:defRPr sz="2625" b="1">
                <a:solidFill>
                  <a:srgbClr val="4B212B"/>
                </a:solidFill>
                <a:latin typeface="Gulim"/>
                <a:ea typeface="Gulim"/>
                <a:cs typeface="Gulim"/>
              </a:defRPr>
            </a:lvl9pPr>
          </a:lstStyle>
          <a:p xmlns:a="http://schemas.openxmlformats.org/drawingml/2006/main">
            <a:pPr algn="l">
              <a:defRPr sz="2625" b="1">
                <a:solidFill>
                  <a:srgbClr val="4B212B"/>
                </a:solidFill>
                <a:latin typeface="Gulim"/>
                <a:ea typeface="Gulim"/>
                <a:cs typeface="Gulim"/>
              </a:defRPr>
            </a:pPr>
            <a:r>
              <a:rPr sz="2625" b="1">
                <a:solidFill>
                  <a:srgbClr val="4B212B"/>
                </a:solidFill>
                <a:latin typeface="Gulim"/>
                <a:ea typeface="Gulim"/>
                <a:cs typeface="Gulim"/>
              </a:rPr>
              <a:t>핵심 메시지를 입력하세요</a:t>
            </a:r>
          </a:p>
        </p:txBody>
      </p:sp>
      <p:sp>
        <p:nvSpPr>
          <p:cNvPr id="6" name="이곳에 본문 내용을 입력하세요.">
            <a:extLst xmlns:a="http://schemas.openxmlformats.org/drawingml/2006/main">
              <a:ext uri="{FF2B5EF4-FFF2-40B4-BE49-F238E27FC236}">
                <a16:creationId xmlns:a16="http://schemas.microsoft.com/office/drawing/2014/main" id="{1F5A3BE8-B5A6-4024-9E7F-A21A86E3E58B}"/>
              </a:ext>
            </a:extLst>
          </p:cNvPr>
          <p:cNvSpPr>
            <a:spLocks xmlns:a="http://schemas.openxmlformats.org/drawingml/2006/main" noGrp="1"/>
          </p:cNvSpPr>
          <p:nvPr>
            <p:ph type="body" idx="3"/>
          </p:nvPr>
        </p:nvSpPr>
        <p:spPr>
          <a:xfrm xmlns:a="http://schemas.openxmlformats.org/drawingml/2006/main">
            <a:off x="742950" y="3305175"/>
            <a:ext cx="10287000"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100" b="0">
                <a:solidFill>
                  <a:srgbClr val="856D6D"/>
                </a:solidFill>
                <a:latin typeface="Gulim"/>
                <a:ea typeface="Gulim"/>
                <a:cs typeface="Gulim"/>
              </a:defRPr>
            </a:lvl1pPr>
            <a:lvl2pPr algn="l">
              <a:defRPr sz="2100" b="0">
                <a:solidFill>
                  <a:srgbClr val="856D6D"/>
                </a:solidFill>
                <a:latin typeface="Gulim"/>
                <a:ea typeface="Gulim"/>
                <a:cs typeface="Gulim"/>
              </a:defRPr>
            </a:lvl2pPr>
            <a:lvl3pPr algn="l">
              <a:defRPr sz="2100" b="0">
                <a:solidFill>
                  <a:srgbClr val="856D6D"/>
                </a:solidFill>
                <a:latin typeface="Gulim"/>
                <a:ea typeface="Gulim"/>
                <a:cs typeface="Gulim"/>
              </a:defRPr>
            </a:lvl3pPr>
            <a:lvl4pPr algn="l">
              <a:defRPr sz="2100" b="0">
                <a:solidFill>
                  <a:srgbClr val="856D6D"/>
                </a:solidFill>
                <a:latin typeface="Gulim"/>
                <a:ea typeface="Gulim"/>
                <a:cs typeface="Gulim"/>
              </a:defRPr>
            </a:lvl4pPr>
            <a:lvl5pPr algn="l">
              <a:defRPr sz="2100" b="0">
                <a:solidFill>
                  <a:srgbClr val="856D6D"/>
                </a:solidFill>
                <a:latin typeface="Gulim"/>
                <a:ea typeface="Gulim"/>
                <a:cs typeface="Gulim"/>
              </a:defRPr>
            </a:lvl5pPr>
            <a:lvl6pPr algn="l">
              <a:defRPr sz="2100" b="0">
                <a:solidFill>
                  <a:srgbClr val="856D6D"/>
                </a:solidFill>
                <a:latin typeface="Gulim"/>
                <a:ea typeface="Gulim"/>
                <a:cs typeface="Gulim"/>
              </a:defRPr>
            </a:lvl6pPr>
            <a:lvl7pPr algn="l">
              <a:defRPr sz="2100" b="0">
                <a:solidFill>
                  <a:srgbClr val="856D6D"/>
                </a:solidFill>
                <a:latin typeface="Gulim"/>
                <a:ea typeface="Gulim"/>
                <a:cs typeface="Gulim"/>
              </a:defRPr>
            </a:lvl7pPr>
            <a:lvl8pPr algn="l">
              <a:defRPr sz="2100" b="0">
                <a:solidFill>
                  <a:srgbClr val="856D6D"/>
                </a:solidFill>
                <a:latin typeface="Gulim"/>
                <a:ea typeface="Gulim"/>
                <a:cs typeface="Gulim"/>
              </a:defRPr>
            </a:lvl8pPr>
            <a:lvl9pPr algn="l">
              <a:defRPr sz="2100" b="0">
                <a:solidFill>
                  <a:srgbClr val="856D6D"/>
                </a:solidFill>
                <a:latin typeface="Gulim"/>
                <a:ea typeface="Gulim"/>
                <a:cs typeface="Gulim"/>
              </a:defRPr>
            </a:lvl9pPr>
          </a:lstStyle>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이곳에 본문 내용을 입력하세요.</a:t>
            </a:r>
          </a:p>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문장은 짧게 나누어 작성합니다.</a:t>
            </a:r>
          </a:p>
        </p:txBody>
      </p:sp>
      <p:sp>
        <p:nvSpPr>
          <p:cNvPr id="7" name="보충 설명 또는 참고 내용">
            <a:extLst xmlns:a="http://schemas.openxmlformats.org/drawingml/2006/main">
              <a:ext uri="{FF2B5EF4-FFF2-40B4-BE49-F238E27FC236}">
                <a16:creationId xmlns:a16="http://schemas.microsoft.com/office/drawing/2014/main" id="{0B2168AC-A216-43CE-999A-E04249A95A75}"/>
              </a:ext>
            </a:extLst>
          </p:cNvPr>
          <p:cNvSpPr>
            <a:spLocks xmlns:a="http://schemas.openxmlformats.org/drawingml/2006/main" noGrp="1"/>
          </p:cNvSpPr>
          <p:nvPr>
            <p:ph type="body" idx="4"/>
          </p:nvPr>
        </p:nvSpPr>
        <p:spPr>
          <a:xfrm xmlns:a="http://schemas.openxmlformats.org/drawingml/2006/main">
            <a:off x="752475" y="5286375"/>
            <a:ext cx="10287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725" b="0">
                <a:solidFill>
                  <a:srgbClr val="856D6D"/>
                </a:solidFill>
                <a:latin typeface="Gulim"/>
                <a:ea typeface="Gulim"/>
                <a:cs typeface="Gulim"/>
              </a:defRPr>
            </a:lvl1pPr>
            <a:lvl2pPr algn="l">
              <a:defRPr sz="1725" b="0">
                <a:solidFill>
                  <a:srgbClr val="856D6D"/>
                </a:solidFill>
                <a:latin typeface="Gulim"/>
                <a:ea typeface="Gulim"/>
                <a:cs typeface="Gulim"/>
              </a:defRPr>
            </a:lvl2pPr>
            <a:lvl3pPr algn="l">
              <a:defRPr sz="1725" b="0">
                <a:solidFill>
                  <a:srgbClr val="856D6D"/>
                </a:solidFill>
                <a:latin typeface="Gulim"/>
                <a:ea typeface="Gulim"/>
                <a:cs typeface="Gulim"/>
              </a:defRPr>
            </a:lvl3pPr>
            <a:lvl4pPr algn="l">
              <a:defRPr sz="1725" b="0">
                <a:solidFill>
                  <a:srgbClr val="856D6D"/>
                </a:solidFill>
                <a:latin typeface="Gulim"/>
                <a:ea typeface="Gulim"/>
                <a:cs typeface="Gulim"/>
              </a:defRPr>
            </a:lvl4pPr>
            <a:lvl5pPr algn="l">
              <a:defRPr sz="1725" b="0">
                <a:solidFill>
                  <a:srgbClr val="856D6D"/>
                </a:solidFill>
                <a:latin typeface="Gulim"/>
                <a:ea typeface="Gulim"/>
                <a:cs typeface="Gulim"/>
              </a:defRPr>
            </a:lvl5pPr>
            <a:lvl6pPr algn="l">
              <a:defRPr sz="1725" b="0">
                <a:solidFill>
                  <a:srgbClr val="856D6D"/>
                </a:solidFill>
                <a:latin typeface="Gulim"/>
                <a:ea typeface="Gulim"/>
                <a:cs typeface="Gulim"/>
              </a:defRPr>
            </a:lvl6pPr>
            <a:lvl7pPr algn="l">
              <a:defRPr sz="1725" b="0">
                <a:solidFill>
                  <a:srgbClr val="856D6D"/>
                </a:solidFill>
                <a:latin typeface="Gulim"/>
                <a:ea typeface="Gulim"/>
                <a:cs typeface="Gulim"/>
              </a:defRPr>
            </a:lvl7pPr>
            <a:lvl8pPr algn="l">
              <a:defRPr sz="1725" b="0">
                <a:solidFill>
                  <a:srgbClr val="856D6D"/>
                </a:solidFill>
                <a:latin typeface="Gulim"/>
                <a:ea typeface="Gulim"/>
                <a:cs typeface="Gulim"/>
              </a:defRPr>
            </a:lvl8pPr>
            <a:lvl9pPr algn="l">
              <a:defRPr sz="1725" b="0">
                <a:solidFill>
                  <a:srgbClr val="856D6D"/>
                </a:solidFill>
                <a:latin typeface="Gulim"/>
                <a:ea typeface="Gulim"/>
                <a:cs typeface="Gulim"/>
              </a:defRPr>
            </a:lvl9pPr>
          </a:lstStyle>
          <a:p xmlns:a="http://schemas.openxmlformats.org/drawingml/2006/main">
            <a:pPr algn="l">
              <a:defRPr sz="1725" b="0">
                <a:solidFill>
                  <a:srgbClr val="856D6D"/>
                </a:solidFill>
                <a:latin typeface="Gulim"/>
                <a:ea typeface="Gulim"/>
                <a:cs typeface="Gulim"/>
              </a:defRPr>
            </a:pPr>
            <a:r>
              <a:rPr sz="1725" b="0">
                <a:solidFill>
                  <a:srgbClr val="856D6D"/>
                </a:solidFill>
                <a:latin typeface="Gulim"/>
                <a:ea typeface="Gulim"/>
                <a:cs typeface="Gulim"/>
              </a:rPr>
              <a:t>보충 설명 또는 참고 내용</a:t>
            </a:r>
          </a:p>
        </p:txBody>
      </p:sp>
    </p:spTree>
  </p:cSld>
</p:sldLayout>
</file>

<file path=ppt/companyTemplate/slideLayouts/slideLayout6.xml><?xml version="1.0" encoding="utf-8"?>
<p:sldLayout xmlns:p="http://schemas.openxmlformats.org/presentationml/2006/main">
  <p:cSld name="05 좌우 비교">
    <p:bg>
      <p:bgPr>
        <a:solidFill xmlns:a="http://schemas.openxmlformats.org/drawingml/2006/main">
          <a:srgbClr val="FFF9F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두 가지 비교">
            <a:extLst xmlns:a="http://schemas.openxmlformats.org/drawingml/2006/main">
              <a:ext uri="{FF2B5EF4-FFF2-40B4-BE49-F238E27FC236}">
                <a16:creationId xmlns:a16="http://schemas.microsoft.com/office/drawing/2014/main" id="{91FDCC2F-7545-4CAF-9C99-87CE432FB305}"/>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두 가지 비교</a:t>
            </a:r>
          </a:p>
        </p:txBody>
      </p:sp>
      <p:sp>
        <p:nvSpPr>
          <p:cNvPr id="4" name="비교 항목 A">
            <a:extLst xmlns:a="http://schemas.openxmlformats.org/drawingml/2006/main">
              <a:ext uri="{FF2B5EF4-FFF2-40B4-BE49-F238E27FC236}">
                <a16:creationId xmlns:a16="http://schemas.microsoft.com/office/drawing/2014/main" id="{3E30255C-C46D-4B1E-945F-CBA7357C5EC3}"/>
              </a:ext>
            </a:extLst>
          </p:cNvPr>
          <p:cNvSpPr>
            <a:spLocks xmlns:a="http://schemas.openxmlformats.org/drawingml/2006/main" noGrp="1"/>
          </p:cNvSpPr>
          <p:nvPr>
            <p:ph type="body" idx="2"/>
          </p:nvPr>
        </p:nvSpPr>
        <p:spPr>
          <a:xfrm xmlns:a="http://schemas.openxmlformats.org/drawingml/2006/main">
            <a:off x="752475" y="2324100"/>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700" b="1">
                <a:solidFill>
                  <a:srgbClr val="4B212B"/>
                </a:solidFill>
                <a:latin typeface="Gulim"/>
                <a:ea typeface="Gulim"/>
                <a:cs typeface="Gulim"/>
              </a:defRPr>
            </a:lvl1pPr>
            <a:lvl2pPr algn="l">
              <a:defRPr sz="2700" b="1">
                <a:solidFill>
                  <a:srgbClr val="4B212B"/>
                </a:solidFill>
                <a:latin typeface="Gulim"/>
                <a:ea typeface="Gulim"/>
                <a:cs typeface="Gulim"/>
              </a:defRPr>
            </a:lvl2pPr>
            <a:lvl3pPr algn="l">
              <a:defRPr sz="2700" b="1">
                <a:solidFill>
                  <a:srgbClr val="4B212B"/>
                </a:solidFill>
                <a:latin typeface="Gulim"/>
                <a:ea typeface="Gulim"/>
                <a:cs typeface="Gulim"/>
              </a:defRPr>
            </a:lvl3pPr>
            <a:lvl4pPr algn="l">
              <a:defRPr sz="2700" b="1">
                <a:solidFill>
                  <a:srgbClr val="4B212B"/>
                </a:solidFill>
                <a:latin typeface="Gulim"/>
                <a:ea typeface="Gulim"/>
                <a:cs typeface="Gulim"/>
              </a:defRPr>
            </a:lvl4pPr>
            <a:lvl5pPr algn="l">
              <a:defRPr sz="2700" b="1">
                <a:solidFill>
                  <a:srgbClr val="4B212B"/>
                </a:solidFill>
                <a:latin typeface="Gulim"/>
                <a:ea typeface="Gulim"/>
                <a:cs typeface="Gulim"/>
              </a:defRPr>
            </a:lvl5pPr>
            <a:lvl6pPr algn="l">
              <a:defRPr sz="2700" b="1">
                <a:solidFill>
                  <a:srgbClr val="4B212B"/>
                </a:solidFill>
                <a:latin typeface="Gulim"/>
                <a:ea typeface="Gulim"/>
                <a:cs typeface="Gulim"/>
              </a:defRPr>
            </a:lvl6pPr>
            <a:lvl7pPr algn="l">
              <a:defRPr sz="2700" b="1">
                <a:solidFill>
                  <a:srgbClr val="4B212B"/>
                </a:solidFill>
                <a:latin typeface="Gulim"/>
                <a:ea typeface="Gulim"/>
                <a:cs typeface="Gulim"/>
              </a:defRPr>
            </a:lvl7pPr>
            <a:lvl8pPr algn="l">
              <a:defRPr sz="2700" b="1">
                <a:solidFill>
                  <a:srgbClr val="4B212B"/>
                </a:solidFill>
                <a:latin typeface="Gulim"/>
                <a:ea typeface="Gulim"/>
                <a:cs typeface="Gulim"/>
              </a:defRPr>
            </a:lvl8pPr>
            <a:lvl9pPr algn="l">
              <a:defRPr sz="2700" b="1">
                <a:solidFill>
                  <a:srgbClr val="4B212B"/>
                </a:solidFill>
                <a:latin typeface="Gulim"/>
                <a:ea typeface="Gulim"/>
                <a:cs typeface="Gulim"/>
              </a:defRPr>
            </a:lvl9pPr>
          </a:lstStyle>
          <a:p xmlns:a="http://schemas.openxmlformats.org/drawingml/2006/main">
            <a:pPr algn="l">
              <a:defRPr sz="2700" b="1">
                <a:solidFill>
                  <a:srgbClr val="4B212B"/>
                </a:solidFill>
                <a:latin typeface="Gulim"/>
                <a:ea typeface="Gulim"/>
                <a:cs typeface="Gulim"/>
              </a:defRPr>
            </a:pPr>
            <a:r>
              <a:rPr sz="2700" b="1">
                <a:solidFill>
                  <a:srgbClr val="4B212B"/>
                </a:solidFill>
                <a:latin typeface="Gulim"/>
                <a:ea typeface="Gulim"/>
                <a:cs typeface="Gulim"/>
              </a:rPr>
              <a:t>비교 항목 A</a:t>
            </a:r>
          </a:p>
        </p:txBody>
      </p:sp>
      <p:sp>
        <p:nvSpPr>
          <p:cNvPr id="5" name="설명을 입력하세요.">
            <a:extLst xmlns:a="http://schemas.openxmlformats.org/drawingml/2006/main">
              <a:ext uri="{FF2B5EF4-FFF2-40B4-BE49-F238E27FC236}">
                <a16:creationId xmlns:a16="http://schemas.microsoft.com/office/drawing/2014/main" id="{1B1C551F-B128-450E-8986-6E7F35AC8A3A}"/>
              </a:ext>
            </a:extLst>
          </p:cNvPr>
          <p:cNvSpPr>
            <a:spLocks xmlns:a="http://schemas.openxmlformats.org/drawingml/2006/main" noGrp="1"/>
          </p:cNvSpPr>
          <p:nvPr>
            <p:ph type="body" idx="3"/>
          </p:nvPr>
        </p:nvSpPr>
        <p:spPr>
          <a:xfrm xmlns:a="http://schemas.openxmlformats.org/drawingml/2006/main">
            <a:off x="762000" y="3314700"/>
            <a:ext cx="4648200"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100" b="0">
                <a:solidFill>
                  <a:srgbClr val="856D6D"/>
                </a:solidFill>
                <a:latin typeface="Gulim"/>
                <a:ea typeface="Gulim"/>
                <a:cs typeface="Gulim"/>
              </a:defRPr>
            </a:lvl1pPr>
            <a:lvl2pPr algn="l">
              <a:defRPr sz="2100" b="0">
                <a:solidFill>
                  <a:srgbClr val="856D6D"/>
                </a:solidFill>
                <a:latin typeface="Gulim"/>
                <a:ea typeface="Gulim"/>
                <a:cs typeface="Gulim"/>
              </a:defRPr>
            </a:lvl2pPr>
            <a:lvl3pPr algn="l">
              <a:defRPr sz="2100" b="0">
                <a:solidFill>
                  <a:srgbClr val="856D6D"/>
                </a:solidFill>
                <a:latin typeface="Gulim"/>
                <a:ea typeface="Gulim"/>
                <a:cs typeface="Gulim"/>
              </a:defRPr>
            </a:lvl3pPr>
            <a:lvl4pPr algn="l">
              <a:defRPr sz="2100" b="0">
                <a:solidFill>
                  <a:srgbClr val="856D6D"/>
                </a:solidFill>
                <a:latin typeface="Gulim"/>
                <a:ea typeface="Gulim"/>
                <a:cs typeface="Gulim"/>
              </a:defRPr>
            </a:lvl4pPr>
            <a:lvl5pPr algn="l">
              <a:defRPr sz="2100" b="0">
                <a:solidFill>
                  <a:srgbClr val="856D6D"/>
                </a:solidFill>
                <a:latin typeface="Gulim"/>
                <a:ea typeface="Gulim"/>
                <a:cs typeface="Gulim"/>
              </a:defRPr>
            </a:lvl5pPr>
            <a:lvl6pPr algn="l">
              <a:defRPr sz="2100" b="0">
                <a:solidFill>
                  <a:srgbClr val="856D6D"/>
                </a:solidFill>
                <a:latin typeface="Gulim"/>
                <a:ea typeface="Gulim"/>
                <a:cs typeface="Gulim"/>
              </a:defRPr>
            </a:lvl6pPr>
            <a:lvl7pPr algn="l">
              <a:defRPr sz="2100" b="0">
                <a:solidFill>
                  <a:srgbClr val="856D6D"/>
                </a:solidFill>
                <a:latin typeface="Gulim"/>
                <a:ea typeface="Gulim"/>
                <a:cs typeface="Gulim"/>
              </a:defRPr>
            </a:lvl7pPr>
            <a:lvl8pPr algn="l">
              <a:defRPr sz="2100" b="0">
                <a:solidFill>
                  <a:srgbClr val="856D6D"/>
                </a:solidFill>
                <a:latin typeface="Gulim"/>
                <a:ea typeface="Gulim"/>
                <a:cs typeface="Gulim"/>
              </a:defRPr>
            </a:lvl8pPr>
            <a:lvl9pPr algn="l">
              <a:defRPr sz="2100" b="0">
                <a:solidFill>
                  <a:srgbClr val="856D6D"/>
                </a:solidFill>
                <a:latin typeface="Gulim"/>
                <a:ea typeface="Gulim"/>
                <a:cs typeface="Gulim"/>
              </a:defRPr>
            </a:lvl9pPr>
          </a:lstStyle>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설명을 입력하세요.</a:t>
            </a:r>
          </a:p>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필요한 내용만 남겨 주세요.</a:t>
            </a:r>
          </a:p>
        </p:txBody>
      </p:sp>
      <p:sp>
        <p:nvSpPr>
          <p:cNvPr id="6" name="비교 항목 B">
            <a:extLst xmlns:a="http://schemas.openxmlformats.org/drawingml/2006/main">
              <a:ext uri="{FF2B5EF4-FFF2-40B4-BE49-F238E27FC236}">
                <a16:creationId xmlns:a16="http://schemas.microsoft.com/office/drawing/2014/main" id="{3D62032A-CF7D-4C6F-907B-D7D7AD5ABFBD}"/>
              </a:ext>
            </a:extLst>
          </p:cNvPr>
          <p:cNvSpPr>
            <a:spLocks xmlns:a="http://schemas.openxmlformats.org/drawingml/2006/main" noGrp="1"/>
          </p:cNvSpPr>
          <p:nvPr>
            <p:ph type="body" idx="4"/>
          </p:nvPr>
        </p:nvSpPr>
        <p:spPr>
          <a:xfrm xmlns:a="http://schemas.openxmlformats.org/drawingml/2006/main">
            <a:off x="6667500" y="2324100"/>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700" b="1">
                <a:solidFill>
                  <a:srgbClr val="4B212B"/>
                </a:solidFill>
                <a:latin typeface="Gulim"/>
                <a:ea typeface="Gulim"/>
                <a:cs typeface="Gulim"/>
              </a:defRPr>
            </a:lvl1pPr>
            <a:lvl2pPr algn="l">
              <a:defRPr sz="2700" b="1">
                <a:solidFill>
                  <a:srgbClr val="4B212B"/>
                </a:solidFill>
                <a:latin typeface="Gulim"/>
                <a:ea typeface="Gulim"/>
                <a:cs typeface="Gulim"/>
              </a:defRPr>
            </a:lvl2pPr>
            <a:lvl3pPr algn="l">
              <a:defRPr sz="2700" b="1">
                <a:solidFill>
                  <a:srgbClr val="4B212B"/>
                </a:solidFill>
                <a:latin typeface="Gulim"/>
                <a:ea typeface="Gulim"/>
                <a:cs typeface="Gulim"/>
              </a:defRPr>
            </a:lvl3pPr>
            <a:lvl4pPr algn="l">
              <a:defRPr sz="2700" b="1">
                <a:solidFill>
                  <a:srgbClr val="4B212B"/>
                </a:solidFill>
                <a:latin typeface="Gulim"/>
                <a:ea typeface="Gulim"/>
                <a:cs typeface="Gulim"/>
              </a:defRPr>
            </a:lvl4pPr>
            <a:lvl5pPr algn="l">
              <a:defRPr sz="2700" b="1">
                <a:solidFill>
                  <a:srgbClr val="4B212B"/>
                </a:solidFill>
                <a:latin typeface="Gulim"/>
                <a:ea typeface="Gulim"/>
                <a:cs typeface="Gulim"/>
              </a:defRPr>
            </a:lvl5pPr>
            <a:lvl6pPr algn="l">
              <a:defRPr sz="2700" b="1">
                <a:solidFill>
                  <a:srgbClr val="4B212B"/>
                </a:solidFill>
                <a:latin typeface="Gulim"/>
                <a:ea typeface="Gulim"/>
                <a:cs typeface="Gulim"/>
              </a:defRPr>
            </a:lvl6pPr>
            <a:lvl7pPr algn="l">
              <a:defRPr sz="2700" b="1">
                <a:solidFill>
                  <a:srgbClr val="4B212B"/>
                </a:solidFill>
                <a:latin typeface="Gulim"/>
                <a:ea typeface="Gulim"/>
                <a:cs typeface="Gulim"/>
              </a:defRPr>
            </a:lvl7pPr>
            <a:lvl8pPr algn="l">
              <a:defRPr sz="2700" b="1">
                <a:solidFill>
                  <a:srgbClr val="4B212B"/>
                </a:solidFill>
                <a:latin typeface="Gulim"/>
                <a:ea typeface="Gulim"/>
                <a:cs typeface="Gulim"/>
              </a:defRPr>
            </a:lvl8pPr>
            <a:lvl9pPr algn="l">
              <a:defRPr sz="2700" b="1">
                <a:solidFill>
                  <a:srgbClr val="4B212B"/>
                </a:solidFill>
                <a:latin typeface="Gulim"/>
                <a:ea typeface="Gulim"/>
                <a:cs typeface="Gulim"/>
              </a:defRPr>
            </a:lvl9pPr>
          </a:lstStyle>
          <a:p xmlns:a="http://schemas.openxmlformats.org/drawingml/2006/main">
            <a:pPr algn="l">
              <a:defRPr sz="2700" b="1">
                <a:solidFill>
                  <a:srgbClr val="4B212B"/>
                </a:solidFill>
                <a:latin typeface="Gulim"/>
                <a:ea typeface="Gulim"/>
                <a:cs typeface="Gulim"/>
              </a:defRPr>
            </a:pPr>
            <a:r>
              <a:rPr sz="2700" b="1">
                <a:solidFill>
                  <a:srgbClr val="4B212B"/>
                </a:solidFill>
                <a:latin typeface="Gulim"/>
                <a:ea typeface="Gulim"/>
                <a:cs typeface="Gulim"/>
              </a:rPr>
              <a:t>비교 항목 B</a:t>
            </a:r>
          </a:p>
        </p:txBody>
      </p:sp>
      <p:sp>
        <p:nvSpPr>
          <p:cNvPr id="7" name="설명을 입력하세요.">
            <a:extLst xmlns:a="http://schemas.openxmlformats.org/drawingml/2006/main">
              <a:ext uri="{FF2B5EF4-FFF2-40B4-BE49-F238E27FC236}">
                <a16:creationId xmlns:a16="http://schemas.microsoft.com/office/drawing/2014/main" id="{69CB8721-929A-46D2-8FDC-431E3C4337D4}"/>
              </a:ext>
            </a:extLst>
          </p:cNvPr>
          <p:cNvSpPr>
            <a:spLocks xmlns:a="http://schemas.openxmlformats.org/drawingml/2006/main" noGrp="1"/>
          </p:cNvSpPr>
          <p:nvPr>
            <p:ph type="body" idx="5"/>
          </p:nvPr>
        </p:nvSpPr>
        <p:spPr>
          <a:xfrm xmlns:a="http://schemas.openxmlformats.org/drawingml/2006/main">
            <a:off x="6677025" y="3314700"/>
            <a:ext cx="4572000"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100" b="0">
                <a:solidFill>
                  <a:srgbClr val="856D6D"/>
                </a:solidFill>
                <a:latin typeface="Gulim"/>
                <a:ea typeface="Gulim"/>
                <a:cs typeface="Gulim"/>
              </a:defRPr>
            </a:lvl1pPr>
            <a:lvl2pPr algn="l">
              <a:defRPr sz="2100" b="0">
                <a:solidFill>
                  <a:srgbClr val="856D6D"/>
                </a:solidFill>
                <a:latin typeface="Gulim"/>
                <a:ea typeface="Gulim"/>
                <a:cs typeface="Gulim"/>
              </a:defRPr>
            </a:lvl2pPr>
            <a:lvl3pPr algn="l">
              <a:defRPr sz="2100" b="0">
                <a:solidFill>
                  <a:srgbClr val="856D6D"/>
                </a:solidFill>
                <a:latin typeface="Gulim"/>
                <a:ea typeface="Gulim"/>
                <a:cs typeface="Gulim"/>
              </a:defRPr>
            </a:lvl3pPr>
            <a:lvl4pPr algn="l">
              <a:defRPr sz="2100" b="0">
                <a:solidFill>
                  <a:srgbClr val="856D6D"/>
                </a:solidFill>
                <a:latin typeface="Gulim"/>
                <a:ea typeface="Gulim"/>
                <a:cs typeface="Gulim"/>
              </a:defRPr>
            </a:lvl4pPr>
            <a:lvl5pPr algn="l">
              <a:defRPr sz="2100" b="0">
                <a:solidFill>
                  <a:srgbClr val="856D6D"/>
                </a:solidFill>
                <a:latin typeface="Gulim"/>
                <a:ea typeface="Gulim"/>
                <a:cs typeface="Gulim"/>
              </a:defRPr>
            </a:lvl5pPr>
            <a:lvl6pPr algn="l">
              <a:defRPr sz="2100" b="0">
                <a:solidFill>
                  <a:srgbClr val="856D6D"/>
                </a:solidFill>
                <a:latin typeface="Gulim"/>
                <a:ea typeface="Gulim"/>
                <a:cs typeface="Gulim"/>
              </a:defRPr>
            </a:lvl6pPr>
            <a:lvl7pPr algn="l">
              <a:defRPr sz="2100" b="0">
                <a:solidFill>
                  <a:srgbClr val="856D6D"/>
                </a:solidFill>
                <a:latin typeface="Gulim"/>
                <a:ea typeface="Gulim"/>
                <a:cs typeface="Gulim"/>
              </a:defRPr>
            </a:lvl7pPr>
            <a:lvl8pPr algn="l">
              <a:defRPr sz="2100" b="0">
                <a:solidFill>
                  <a:srgbClr val="856D6D"/>
                </a:solidFill>
                <a:latin typeface="Gulim"/>
                <a:ea typeface="Gulim"/>
                <a:cs typeface="Gulim"/>
              </a:defRPr>
            </a:lvl8pPr>
            <a:lvl9pPr algn="l">
              <a:defRPr sz="2100" b="0">
                <a:solidFill>
                  <a:srgbClr val="856D6D"/>
                </a:solidFill>
                <a:latin typeface="Gulim"/>
                <a:ea typeface="Gulim"/>
                <a:cs typeface="Gulim"/>
              </a:defRPr>
            </a:lvl9pPr>
          </a:lstStyle>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설명을 입력하세요.</a:t>
            </a:r>
          </a:p>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필요한 내용만 남겨 주세요.</a:t>
            </a:r>
          </a:p>
        </p:txBody>
      </p:sp>
    </p:spTree>
  </p:cSld>
</p:sldLayout>
</file>

<file path=ppt/companyTemplate/slideLayouts/slideLayout7.xml><?xml version="1.0" encoding="utf-8"?>
<p:sldLayout xmlns:p="http://schemas.openxmlformats.org/presentationml/2006/main">
  <p:cSld name="06 이미지와 설명">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이미지와 설명">
            <a:extLst xmlns:a="http://schemas.openxmlformats.org/drawingml/2006/main">
              <a:ext uri="{FF2B5EF4-FFF2-40B4-BE49-F238E27FC236}">
                <a16:creationId xmlns:a16="http://schemas.microsoft.com/office/drawing/2014/main" id="{2A1BC0C0-85AA-4856-B83F-EA28666DE4AF}"/>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이미지와 설명</a:t>
            </a:r>
          </a:p>
        </p:txBody>
      </p:sp>
      <p:sp>
        <p:nvSpPr>
          <p:cNvPr id="4" name="사진 또는 화면 캡처">
            <a:extLst xmlns:a="http://schemas.openxmlformats.org/drawingml/2006/main">
              <a:ext uri="{FF2B5EF4-FFF2-40B4-BE49-F238E27FC236}">
                <a16:creationId xmlns:a16="http://schemas.microsoft.com/office/drawing/2014/main" id="{B96DCC1F-DC69-406F-A9D5-0C6E9C935D54}"/>
              </a:ext>
            </a:extLst>
          </p:cNvPr>
          <p:cNvSpPr>
            <a:spLocks xmlns:a="http://schemas.openxmlformats.org/drawingml/2006/main" noGrp="1"/>
          </p:cNvSpPr>
          <p:nvPr>
            <p:ph type="pic" idx="2"/>
          </p:nvPr>
        </p:nvSpPr>
        <p:spPr>
          <a:xfrm xmlns:a="http://schemas.openxmlformats.org/drawingml/2006/main">
            <a:off x="723900" y="2133600"/>
            <a:ext cx="6381750" cy="3457575"/>
          </a:xfrm>
          <a:prstGeom xmlns:a="http://schemas.openxmlformats.org/drawingml/2006/main" prst="rect">
            <a:avLst/>
          </a:prstGeom>
          <a:solidFill xmlns:a="http://schemas.openxmlformats.org/drawingml/2006/main">
            <a:srgbClr val="FFF9F0"/>
          </a:solidFill>
          <a:ln xmlns:a="http://schemas.openxmlformats.org/drawingml/2006/main" w="0">
            <a:noFill/>
          </a:ln>
        </p:spPr>
        <p:txBody>
          <a:bodyPr xmlns:a="http://schemas.openxmlformats.org/drawingml/2006/main" wrap="square" lIns="0" tIns="0" rIns="0" bIns="0" anchor="ctr">
            <a:noAutofit/>
          </a:bodyPr>
          <a:lstStyle xmlns:a="http://schemas.openxmlformats.org/drawingml/2006/main">
            <a:lvl1pPr algn="ctr">
              <a:defRPr sz="1950" b="0">
                <a:solidFill>
                  <a:srgbClr val="856D6D"/>
                </a:solidFill>
                <a:latin typeface="Gulim"/>
                <a:ea typeface="Gulim"/>
                <a:cs typeface="Gulim"/>
              </a:defRPr>
            </a:lvl1pPr>
            <a:lvl2pPr algn="ctr">
              <a:defRPr sz="1950" b="0">
                <a:solidFill>
                  <a:srgbClr val="856D6D"/>
                </a:solidFill>
                <a:latin typeface="Gulim"/>
                <a:ea typeface="Gulim"/>
                <a:cs typeface="Gulim"/>
              </a:defRPr>
            </a:lvl2pPr>
            <a:lvl3pPr algn="ctr">
              <a:defRPr sz="1950" b="0">
                <a:solidFill>
                  <a:srgbClr val="856D6D"/>
                </a:solidFill>
                <a:latin typeface="Gulim"/>
                <a:ea typeface="Gulim"/>
                <a:cs typeface="Gulim"/>
              </a:defRPr>
            </a:lvl3pPr>
            <a:lvl4pPr algn="ctr">
              <a:defRPr sz="1950" b="0">
                <a:solidFill>
                  <a:srgbClr val="856D6D"/>
                </a:solidFill>
                <a:latin typeface="Gulim"/>
                <a:ea typeface="Gulim"/>
                <a:cs typeface="Gulim"/>
              </a:defRPr>
            </a:lvl4pPr>
            <a:lvl5pPr algn="ctr">
              <a:defRPr sz="1950" b="0">
                <a:solidFill>
                  <a:srgbClr val="856D6D"/>
                </a:solidFill>
                <a:latin typeface="Gulim"/>
                <a:ea typeface="Gulim"/>
                <a:cs typeface="Gulim"/>
              </a:defRPr>
            </a:lvl5pPr>
            <a:lvl6pPr algn="ctr">
              <a:defRPr sz="1950" b="0">
                <a:solidFill>
                  <a:srgbClr val="856D6D"/>
                </a:solidFill>
                <a:latin typeface="Gulim"/>
                <a:ea typeface="Gulim"/>
                <a:cs typeface="Gulim"/>
              </a:defRPr>
            </a:lvl6pPr>
            <a:lvl7pPr algn="ctr">
              <a:defRPr sz="1950" b="0">
                <a:solidFill>
                  <a:srgbClr val="856D6D"/>
                </a:solidFill>
                <a:latin typeface="Gulim"/>
                <a:ea typeface="Gulim"/>
                <a:cs typeface="Gulim"/>
              </a:defRPr>
            </a:lvl7pPr>
            <a:lvl8pPr algn="ctr">
              <a:defRPr sz="1950" b="0">
                <a:solidFill>
                  <a:srgbClr val="856D6D"/>
                </a:solidFill>
                <a:latin typeface="Gulim"/>
                <a:ea typeface="Gulim"/>
                <a:cs typeface="Gulim"/>
              </a:defRPr>
            </a:lvl8pPr>
            <a:lvl9pPr algn="ctr">
              <a:defRPr sz="1950" b="0">
                <a:solidFill>
                  <a:srgbClr val="856D6D"/>
                </a:solidFill>
                <a:latin typeface="Gulim"/>
                <a:ea typeface="Gulim"/>
                <a:cs typeface="Gulim"/>
              </a:defRPr>
            </a:lvl9pPr>
          </a:lstStyle>
          <a:p xmlns:a="http://schemas.openxmlformats.org/drawingml/2006/main">
            <a:pPr algn="ctr">
              <a:defRPr sz="1950" b="0">
                <a:solidFill>
                  <a:srgbClr val="856D6D"/>
                </a:solidFill>
                <a:latin typeface="Gulim"/>
                <a:ea typeface="Gulim"/>
                <a:cs typeface="Gulim"/>
              </a:defRPr>
            </a:pPr>
            <a:r>
              <a:rPr sz="1950" b="0">
                <a:solidFill>
                  <a:srgbClr val="856D6D"/>
                </a:solidFill>
                <a:latin typeface="Gulim"/>
                <a:ea typeface="Gulim"/>
                <a:cs typeface="Gulim"/>
              </a:rPr>
              <a:t>사진 또는 화면 캡처</a:t>
            </a:r>
          </a:p>
        </p:txBody>
      </p:sp>
      <p:sp>
        <p:nvSpPr>
          <p:cNvPr id="5" name="이미지 제목">
            <a:extLst xmlns:a="http://schemas.openxmlformats.org/drawingml/2006/main">
              <a:ext uri="{FF2B5EF4-FFF2-40B4-BE49-F238E27FC236}">
                <a16:creationId xmlns:a16="http://schemas.microsoft.com/office/drawing/2014/main" id="{D6A6114C-16C0-44CD-9EA4-5189845B1F18}"/>
              </a:ext>
            </a:extLst>
          </p:cNvPr>
          <p:cNvSpPr>
            <a:spLocks xmlns:a="http://schemas.openxmlformats.org/drawingml/2006/main" noGrp="1"/>
          </p:cNvSpPr>
          <p:nvPr>
            <p:ph type="body" idx="3"/>
          </p:nvPr>
        </p:nvSpPr>
        <p:spPr>
          <a:xfrm xmlns:a="http://schemas.openxmlformats.org/drawingml/2006/main">
            <a:off x="7791450" y="2276475"/>
            <a:ext cx="356235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550" b="1">
                <a:solidFill>
                  <a:srgbClr val="4B212B"/>
                </a:solidFill>
                <a:latin typeface="Gulim"/>
                <a:ea typeface="Gulim"/>
                <a:cs typeface="Gulim"/>
              </a:defRPr>
            </a:lvl1pPr>
            <a:lvl2pPr algn="l">
              <a:defRPr sz="2550" b="1">
                <a:solidFill>
                  <a:srgbClr val="4B212B"/>
                </a:solidFill>
                <a:latin typeface="Gulim"/>
                <a:ea typeface="Gulim"/>
                <a:cs typeface="Gulim"/>
              </a:defRPr>
            </a:lvl2pPr>
            <a:lvl3pPr algn="l">
              <a:defRPr sz="2550" b="1">
                <a:solidFill>
                  <a:srgbClr val="4B212B"/>
                </a:solidFill>
                <a:latin typeface="Gulim"/>
                <a:ea typeface="Gulim"/>
                <a:cs typeface="Gulim"/>
              </a:defRPr>
            </a:lvl3pPr>
            <a:lvl4pPr algn="l">
              <a:defRPr sz="2550" b="1">
                <a:solidFill>
                  <a:srgbClr val="4B212B"/>
                </a:solidFill>
                <a:latin typeface="Gulim"/>
                <a:ea typeface="Gulim"/>
                <a:cs typeface="Gulim"/>
              </a:defRPr>
            </a:lvl4pPr>
            <a:lvl5pPr algn="l">
              <a:defRPr sz="2550" b="1">
                <a:solidFill>
                  <a:srgbClr val="4B212B"/>
                </a:solidFill>
                <a:latin typeface="Gulim"/>
                <a:ea typeface="Gulim"/>
                <a:cs typeface="Gulim"/>
              </a:defRPr>
            </a:lvl5pPr>
            <a:lvl6pPr algn="l">
              <a:defRPr sz="2550" b="1">
                <a:solidFill>
                  <a:srgbClr val="4B212B"/>
                </a:solidFill>
                <a:latin typeface="Gulim"/>
                <a:ea typeface="Gulim"/>
                <a:cs typeface="Gulim"/>
              </a:defRPr>
            </a:lvl6pPr>
            <a:lvl7pPr algn="l">
              <a:defRPr sz="2550" b="1">
                <a:solidFill>
                  <a:srgbClr val="4B212B"/>
                </a:solidFill>
                <a:latin typeface="Gulim"/>
                <a:ea typeface="Gulim"/>
                <a:cs typeface="Gulim"/>
              </a:defRPr>
            </a:lvl7pPr>
            <a:lvl8pPr algn="l">
              <a:defRPr sz="2550" b="1">
                <a:solidFill>
                  <a:srgbClr val="4B212B"/>
                </a:solidFill>
                <a:latin typeface="Gulim"/>
                <a:ea typeface="Gulim"/>
                <a:cs typeface="Gulim"/>
              </a:defRPr>
            </a:lvl8pPr>
            <a:lvl9pPr algn="l">
              <a:defRPr sz="2550" b="1">
                <a:solidFill>
                  <a:srgbClr val="4B212B"/>
                </a:solidFill>
                <a:latin typeface="Gulim"/>
                <a:ea typeface="Gulim"/>
                <a:cs typeface="Gulim"/>
              </a:defRPr>
            </a:lvl9pPr>
          </a:lstStyle>
          <a:p xmlns:a="http://schemas.openxmlformats.org/drawingml/2006/main">
            <a:pPr algn="l">
              <a:defRPr sz="2550" b="1">
                <a:solidFill>
                  <a:srgbClr val="4B212B"/>
                </a:solidFill>
                <a:latin typeface="Gulim"/>
                <a:ea typeface="Gulim"/>
                <a:cs typeface="Gulim"/>
              </a:defRPr>
            </a:pPr>
            <a:r>
              <a:rPr sz="2550" b="1">
                <a:solidFill>
                  <a:srgbClr val="4B212B"/>
                </a:solidFill>
                <a:latin typeface="Gulim"/>
                <a:ea typeface="Gulim"/>
                <a:cs typeface="Gulim"/>
              </a:rPr>
              <a:t>이미지 제목</a:t>
            </a:r>
          </a:p>
        </p:txBody>
      </p:sp>
      <p:sp>
        <p:nvSpPr>
          <p:cNvPr id="6" name="설명을 입력하세요.">
            <a:extLst xmlns:a="http://schemas.openxmlformats.org/drawingml/2006/main">
              <a:ext uri="{FF2B5EF4-FFF2-40B4-BE49-F238E27FC236}">
                <a16:creationId xmlns:a16="http://schemas.microsoft.com/office/drawing/2014/main" id="{20C7E907-7E26-423B-993F-E877E0F88B52}"/>
              </a:ext>
            </a:extLst>
          </p:cNvPr>
          <p:cNvSpPr>
            <a:spLocks xmlns:a="http://schemas.openxmlformats.org/drawingml/2006/main" noGrp="1"/>
          </p:cNvSpPr>
          <p:nvPr>
            <p:ph type="body" idx="4"/>
          </p:nvPr>
        </p:nvSpPr>
        <p:spPr>
          <a:xfrm xmlns:a="http://schemas.openxmlformats.org/drawingml/2006/main">
            <a:off x="7810500" y="3267075"/>
            <a:ext cx="3476625" cy="2085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025" b="0">
                <a:solidFill>
                  <a:srgbClr val="856D6D"/>
                </a:solidFill>
                <a:latin typeface="Gulim"/>
                <a:ea typeface="Gulim"/>
                <a:cs typeface="Gulim"/>
              </a:defRPr>
            </a:lvl1pPr>
            <a:lvl2pPr algn="l">
              <a:defRPr sz="2025" b="0">
                <a:solidFill>
                  <a:srgbClr val="856D6D"/>
                </a:solidFill>
                <a:latin typeface="Gulim"/>
                <a:ea typeface="Gulim"/>
                <a:cs typeface="Gulim"/>
              </a:defRPr>
            </a:lvl2pPr>
            <a:lvl3pPr algn="l">
              <a:defRPr sz="2025" b="0">
                <a:solidFill>
                  <a:srgbClr val="856D6D"/>
                </a:solidFill>
                <a:latin typeface="Gulim"/>
                <a:ea typeface="Gulim"/>
                <a:cs typeface="Gulim"/>
              </a:defRPr>
            </a:lvl3pPr>
            <a:lvl4pPr algn="l">
              <a:defRPr sz="2025" b="0">
                <a:solidFill>
                  <a:srgbClr val="856D6D"/>
                </a:solidFill>
                <a:latin typeface="Gulim"/>
                <a:ea typeface="Gulim"/>
                <a:cs typeface="Gulim"/>
              </a:defRPr>
            </a:lvl4pPr>
            <a:lvl5pPr algn="l">
              <a:defRPr sz="2025" b="0">
                <a:solidFill>
                  <a:srgbClr val="856D6D"/>
                </a:solidFill>
                <a:latin typeface="Gulim"/>
                <a:ea typeface="Gulim"/>
                <a:cs typeface="Gulim"/>
              </a:defRPr>
            </a:lvl5pPr>
            <a:lvl6pPr algn="l">
              <a:defRPr sz="2025" b="0">
                <a:solidFill>
                  <a:srgbClr val="856D6D"/>
                </a:solidFill>
                <a:latin typeface="Gulim"/>
                <a:ea typeface="Gulim"/>
                <a:cs typeface="Gulim"/>
              </a:defRPr>
            </a:lvl6pPr>
            <a:lvl7pPr algn="l">
              <a:defRPr sz="2025" b="0">
                <a:solidFill>
                  <a:srgbClr val="856D6D"/>
                </a:solidFill>
                <a:latin typeface="Gulim"/>
                <a:ea typeface="Gulim"/>
                <a:cs typeface="Gulim"/>
              </a:defRPr>
            </a:lvl7pPr>
            <a:lvl8pPr algn="l">
              <a:defRPr sz="2025" b="0">
                <a:solidFill>
                  <a:srgbClr val="856D6D"/>
                </a:solidFill>
                <a:latin typeface="Gulim"/>
                <a:ea typeface="Gulim"/>
                <a:cs typeface="Gulim"/>
              </a:defRPr>
            </a:lvl8pPr>
            <a:lvl9pPr algn="l">
              <a:defRPr sz="2025" b="0">
                <a:solidFill>
                  <a:srgbClr val="856D6D"/>
                </a:solidFill>
                <a:latin typeface="Gulim"/>
                <a:ea typeface="Gulim"/>
                <a:cs typeface="Gulim"/>
              </a:defRPr>
            </a:lvl9pPr>
          </a:lstStyle>
          <a:p xmlns:a="http://schemas.openxmlformats.org/drawingml/2006/main">
            <a:pPr algn="l">
              <a:defRPr sz="2025" b="0">
                <a:solidFill>
                  <a:srgbClr val="856D6D"/>
                </a:solidFill>
                <a:latin typeface="Gulim"/>
                <a:ea typeface="Gulim"/>
                <a:cs typeface="Gulim"/>
              </a:defRPr>
            </a:pPr>
            <a:r>
              <a:rPr sz="2025" b="0">
                <a:solidFill>
                  <a:srgbClr val="856D6D"/>
                </a:solidFill>
                <a:latin typeface="Gulim"/>
                <a:ea typeface="Gulim"/>
                <a:cs typeface="Gulim"/>
              </a:rPr>
              <a:t>설명을 입력하세요.</a:t>
            </a:r>
          </a:p>
          <a:p xmlns:a="http://schemas.openxmlformats.org/drawingml/2006/main">
            <a:r>
              <a:t/>
            </a:r>
          </a:p>
          <a:p xmlns:a="http://schemas.openxmlformats.org/drawingml/2006/main">
            <a:pPr algn="l">
              <a:defRPr sz="2025" b="0">
                <a:solidFill>
                  <a:srgbClr val="856D6D"/>
                </a:solidFill>
                <a:latin typeface="Gulim"/>
                <a:ea typeface="Gulim"/>
                <a:cs typeface="Gulim"/>
              </a:defRPr>
            </a:pPr>
            <a:r>
              <a:rPr sz="2025" b="0">
                <a:solidFill>
                  <a:srgbClr val="856D6D"/>
                </a:solidFill>
                <a:latin typeface="Gulim"/>
                <a:ea typeface="Gulim"/>
                <a:cs typeface="Gulim"/>
              </a:rPr>
              <a:t>관찰한 내용이나</a:t>
            </a:r>
          </a:p>
          <a:p xmlns:a="http://schemas.openxmlformats.org/drawingml/2006/main">
            <a:pPr algn="l">
              <a:defRPr sz="2025" b="0">
                <a:solidFill>
                  <a:srgbClr val="856D6D"/>
                </a:solidFill>
                <a:latin typeface="Gulim"/>
                <a:ea typeface="Gulim"/>
                <a:cs typeface="Gulim"/>
              </a:defRPr>
            </a:pPr>
            <a:r>
              <a:rPr sz="2025" b="0">
                <a:solidFill>
                  <a:srgbClr val="856D6D"/>
                </a:solidFill>
                <a:latin typeface="Gulim"/>
                <a:ea typeface="Gulim"/>
                <a:cs typeface="Gulim"/>
              </a:rPr>
              <a:t>실습 결과를 적습니다.</a:t>
            </a:r>
          </a:p>
        </p:txBody>
      </p:sp>
    </p:spTree>
  </p:cSld>
</p:sldLayout>
</file>

<file path=ppt/companyTemplate/slideLayouts/slideLayout8.xml><?xml version="1.0" encoding="utf-8"?>
<p:sldLayout xmlns:p="http://schemas.openxmlformats.org/presentationml/2006/main">
  <p:cSld name="07 표">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표 제목">
            <a:extLst xmlns:a="http://schemas.openxmlformats.org/drawingml/2006/main">
              <a:ext uri="{FF2B5EF4-FFF2-40B4-BE49-F238E27FC236}">
                <a16:creationId xmlns:a16="http://schemas.microsoft.com/office/drawing/2014/main" id="{AC63060C-F9E6-42EA-AABA-142F7151BBAF}"/>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표 제목</a:t>
            </a:r>
          </a:p>
        </p:txBody>
      </p:sp>
      <p:sp>
        <p:nvSpPr>
          <p:cNvPr id="4" name="정보를 항목별로 정리합니다">
            <a:extLst xmlns:a="http://schemas.openxmlformats.org/drawingml/2006/main">
              <a:ext uri="{FF2B5EF4-FFF2-40B4-BE49-F238E27FC236}">
                <a16:creationId xmlns:a16="http://schemas.microsoft.com/office/drawing/2014/main" id="{E2EA43FF-D78D-4F3A-8A1B-CE0D9FC94A92}"/>
              </a:ext>
            </a:extLst>
          </p:cNvPr>
          <p:cNvSpPr>
            <a:spLocks xmlns:a="http://schemas.openxmlformats.org/drawingml/2006/main" noGrp="1"/>
          </p:cNvSpPr>
          <p:nvPr>
            <p:ph type="subTitle" idx="1"/>
          </p:nvPr>
        </p:nvSpPr>
        <p:spPr>
          <a:xfrm xmlns:a="http://schemas.openxmlformats.org/drawingml/2006/main">
            <a:off x="714375" y="1400175"/>
            <a:ext cx="1038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800" b="0">
                <a:solidFill>
                  <a:srgbClr val="856D6D"/>
                </a:solidFill>
                <a:latin typeface="Gulim"/>
                <a:ea typeface="Gulim"/>
                <a:cs typeface="Gulim"/>
              </a:defRPr>
            </a:lvl1pPr>
            <a:lvl2pPr algn="l">
              <a:defRPr sz="1800" b="0">
                <a:solidFill>
                  <a:srgbClr val="856D6D"/>
                </a:solidFill>
                <a:latin typeface="Gulim"/>
                <a:ea typeface="Gulim"/>
                <a:cs typeface="Gulim"/>
              </a:defRPr>
            </a:lvl2pPr>
            <a:lvl3pPr algn="l">
              <a:defRPr sz="1800" b="0">
                <a:solidFill>
                  <a:srgbClr val="856D6D"/>
                </a:solidFill>
                <a:latin typeface="Gulim"/>
                <a:ea typeface="Gulim"/>
                <a:cs typeface="Gulim"/>
              </a:defRPr>
            </a:lvl3pPr>
            <a:lvl4pPr algn="l">
              <a:defRPr sz="1800" b="0">
                <a:solidFill>
                  <a:srgbClr val="856D6D"/>
                </a:solidFill>
                <a:latin typeface="Gulim"/>
                <a:ea typeface="Gulim"/>
                <a:cs typeface="Gulim"/>
              </a:defRPr>
            </a:lvl4pPr>
            <a:lvl5pPr algn="l">
              <a:defRPr sz="1800" b="0">
                <a:solidFill>
                  <a:srgbClr val="856D6D"/>
                </a:solidFill>
                <a:latin typeface="Gulim"/>
                <a:ea typeface="Gulim"/>
                <a:cs typeface="Gulim"/>
              </a:defRPr>
            </a:lvl5pPr>
            <a:lvl6pPr algn="l">
              <a:defRPr sz="1800" b="0">
                <a:solidFill>
                  <a:srgbClr val="856D6D"/>
                </a:solidFill>
                <a:latin typeface="Gulim"/>
                <a:ea typeface="Gulim"/>
                <a:cs typeface="Gulim"/>
              </a:defRPr>
            </a:lvl6pPr>
            <a:lvl7pPr algn="l">
              <a:defRPr sz="1800" b="0">
                <a:solidFill>
                  <a:srgbClr val="856D6D"/>
                </a:solidFill>
                <a:latin typeface="Gulim"/>
                <a:ea typeface="Gulim"/>
                <a:cs typeface="Gulim"/>
              </a:defRPr>
            </a:lvl7pPr>
            <a:lvl8pPr algn="l">
              <a:defRPr sz="1800" b="0">
                <a:solidFill>
                  <a:srgbClr val="856D6D"/>
                </a:solidFill>
                <a:latin typeface="Gulim"/>
                <a:ea typeface="Gulim"/>
                <a:cs typeface="Gulim"/>
              </a:defRPr>
            </a:lvl8pPr>
            <a:lvl9pPr algn="l">
              <a:defRPr sz="1800" b="0">
                <a:solidFill>
                  <a:srgbClr val="856D6D"/>
                </a:solidFill>
                <a:latin typeface="Gulim"/>
                <a:ea typeface="Gulim"/>
                <a:cs typeface="Gulim"/>
              </a:defRPr>
            </a:lvl9pPr>
          </a:lstStyle>
          <a:p xmlns:a="http://schemas.openxmlformats.org/drawingml/2006/main">
            <a:pPr algn="l">
              <a:defRPr sz="1800" b="0">
                <a:solidFill>
                  <a:srgbClr val="856D6D"/>
                </a:solidFill>
                <a:latin typeface="Gulim"/>
                <a:ea typeface="Gulim"/>
                <a:cs typeface="Gulim"/>
              </a:defRPr>
            </a:pPr>
            <a:r>
              <a:rPr sz="1800" b="0">
                <a:solidFill>
                  <a:srgbClr val="856D6D"/>
                </a:solidFill>
                <a:latin typeface="Gulim"/>
                <a:ea typeface="Gulim"/>
                <a:cs typeface="Gulim"/>
              </a:rPr>
              <a:t>정보를 항목별로 정리합니다</a:t>
            </a:r>
          </a:p>
        </p:txBody>
      </p:sp>
      <p:sp>
        <p:nvSpPr>
          <p:cNvPr id="5" name="보충 설명">
            <a:extLst xmlns:a="http://schemas.openxmlformats.org/drawingml/2006/main">
              <a:ext uri="{FF2B5EF4-FFF2-40B4-BE49-F238E27FC236}">
                <a16:creationId xmlns:a16="http://schemas.microsoft.com/office/drawing/2014/main" id="{EE6C0B2C-1B6F-4FA9-BDA1-0F4EF814B589}"/>
              </a:ext>
            </a:extLst>
          </p:cNvPr>
          <p:cNvSpPr>
            <a:spLocks xmlns:a="http://schemas.openxmlformats.org/drawingml/2006/main" noGrp="1"/>
          </p:cNvSpPr>
          <p:nvPr>
            <p:ph type="body" idx="2"/>
          </p:nvPr>
        </p:nvSpPr>
        <p:spPr>
          <a:xfrm xmlns:a="http://schemas.openxmlformats.org/drawingml/2006/main">
            <a:off x="752475" y="5505450"/>
            <a:ext cx="10191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725" b="0">
                <a:solidFill>
                  <a:srgbClr val="856D6D"/>
                </a:solidFill>
                <a:latin typeface="Gulim"/>
                <a:ea typeface="Gulim"/>
                <a:cs typeface="Gulim"/>
              </a:defRPr>
            </a:lvl1pPr>
            <a:lvl2pPr algn="l">
              <a:defRPr sz="1725" b="0">
                <a:solidFill>
                  <a:srgbClr val="856D6D"/>
                </a:solidFill>
                <a:latin typeface="Gulim"/>
                <a:ea typeface="Gulim"/>
                <a:cs typeface="Gulim"/>
              </a:defRPr>
            </a:lvl2pPr>
            <a:lvl3pPr algn="l">
              <a:defRPr sz="1725" b="0">
                <a:solidFill>
                  <a:srgbClr val="856D6D"/>
                </a:solidFill>
                <a:latin typeface="Gulim"/>
                <a:ea typeface="Gulim"/>
                <a:cs typeface="Gulim"/>
              </a:defRPr>
            </a:lvl3pPr>
            <a:lvl4pPr algn="l">
              <a:defRPr sz="1725" b="0">
                <a:solidFill>
                  <a:srgbClr val="856D6D"/>
                </a:solidFill>
                <a:latin typeface="Gulim"/>
                <a:ea typeface="Gulim"/>
                <a:cs typeface="Gulim"/>
              </a:defRPr>
            </a:lvl4pPr>
            <a:lvl5pPr algn="l">
              <a:defRPr sz="1725" b="0">
                <a:solidFill>
                  <a:srgbClr val="856D6D"/>
                </a:solidFill>
                <a:latin typeface="Gulim"/>
                <a:ea typeface="Gulim"/>
                <a:cs typeface="Gulim"/>
              </a:defRPr>
            </a:lvl5pPr>
            <a:lvl6pPr algn="l">
              <a:defRPr sz="1725" b="0">
                <a:solidFill>
                  <a:srgbClr val="856D6D"/>
                </a:solidFill>
                <a:latin typeface="Gulim"/>
                <a:ea typeface="Gulim"/>
                <a:cs typeface="Gulim"/>
              </a:defRPr>
            </a:lvl6pPr>
            <a:lvl7pPr algn="l">
              <a:defRPr sz="1725" b="0">
                <a:solidFill>
                  <a:srgbClr val="856D6D"/>
                </a:solidFill>
                <a:latin typeface="Gulim"/>
                <a:ea typeface="Gulim"/>
                <a:cs typeface="Gulim"/>
              </a:defRPr>
            </a:lvl7pPr>
            <a:lvl8pPr algn="l">
              <a:defRPr sz="1725" b="0">
                <a:solidFill>
                  <a:srgbClr val="856D6D"/>
                </a:solidFill>
                <a:latin typeface="Gulim"/>
                <a:ea typeface="Gulim"/>
                <a:cs typeface="Gulim"/>
              </a:defRPr>
            </a:lvl8pPr>
            <a:lvl9pPr algn="l">
              <a:defRPr sz="1725" b="0">
                <a:solidFill>
                  <a:srgbClr val="856D6D"/>
                </a:solidFill>
                <a:latin typeface="Gulim"/>
                <a:ea typeface="Gulim"/>
                <a:cs typeface="Gulim"/>
              </a:defRPr>
            </a:lvl9pPr>
          </a:lstStyle>
          <a:p xmlns:a="http://schemas.openxmlformats.org/drawingml/2006/main">
            <a:pPr algn="l">
              <a:defRPr sz="1725" b="0">
                <a:solidFill>
                  <a:srgbClr val="856D6D"/>
                </a:solidFill>
                <a:latin typeface="Gulim"/>
                <a:ea typeface="Gulim"/>
                <a:cs typeface="Gulim"/>
              </a:defRPr>
            </a:pPr>
            <a:r>
              <a:rPr sz="1725" b="0">
                <a:solidFill>
                  <a:srgbClr val="856D6D"/>
                </a:solidFill>
                <a:latin typeface="Gulim"/>
                <a:ea typeface="Gulim"/>
                <a:cs typeface="Gulim"/>
              </a:rPr>
              <a:t>보충 설명</a:t>
            </a:r>
          </a:p>
        </p:txBody>
      </p:sp>
    </p:spTree>
  </p:cSld>
</p:sldLayout>
</file>

<file path=ppt/companyTemplate/slideLayouts/slideLayout9.xml><?xml version="1.0" encoding="utf-8"?>
<p:sldLayout xmlns:p="http://schemas.openxmlformats.org/presentationml/2006/main">
  <p:cSld name="08 그래프">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그래프 제목">
            <a:extLst xmlns:a="http://schemas.openxmlformats.org/drawingml/2006/main">
              <a:ext uri="{FF2B5EF4-FFF2-40B4-BE49-F238E27FC236}">
                <a16:creationId xmlns:a16="http://schemas.microsoft.com/office/drawing/2014/main" id="{52A7FCE5-37DB-48EF-93AD-8F22441B7BC5}"/>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그래프 제목</a:t>
            </a:r>
          </a:p>
        </p:txBody>
      </p:sp>
      <p:sp>
        <p:nvSpPr>
          <p:cNvPr id="4" name="실습용 예시 데이터">
            <a:extLst xmlns:a="http://schemas.openxmlformats.org/drawingml/2006/main">
              <a:ext uri="{FF2B5EF4-FFF2-40B4-BE49-F238E27FC236}">
                <a16:creationId xmlns:a16="http://schemas.microsoft.com/office/drawing/2014/main" id="{204CF099-4731-412A-86DC-193DBA9BEDF6}"/>
              </a:ext>
            </a:extLst>
          </p:cNvPr>
          <p:cNvSpPr>
            <a:spLocks xmlns:a="http://schemas.openxmlformats.org/drawingml/2006/main" noGrp="1"/>
          </p:cNvSpPr>
          <p:nvPr>
            <p:ph type="subTitle" idx="1"/>
          </p:nvPr>
        </p:nvSpPr>
        <p:spPr>
          <a:xfrm xmlns:a="http://schemas.openxmlformats.org/drawingml/2006/main">
            <a:off x="714375" y="1400175"/>
            <a:ext cx="1038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800" b="0">
                <a:solidFill>
                  <a:srgbClr val="856D6D"/>
                </a:solidFill>
                <a:latin typeface="Gulim"/>
                <a:ea typeface="Gulim"/>
                <a:cs typeface="Gulim"/>
              </a:defRPr>
            </a:lvl1pPr>
            <a:lvl2pPr algn="l">
              <a:defRPr sz="1800" b="0">
                <a:solidFill>
                  <a:srgbClr val="856D6D"/>
                </a:solidFill>
                <a:latin typeface="Gulim"/>
                <a:ea typeface="Gulim"/>
                <a:cs typeface="Gulim"/>
              </a:defRPr>
            </a:lvl2pPr>
            <a:lvl3pPr algn="l">
              <a:defRPr sz="1800" b="0">
                <a:solidFill>
                  <a:srgbClr val="856D6D"/>
                </a:solidFill>
                <a:latin typeface="Gulim"/>
                <a:ea typeface="Gulim"/>
                <a:cs typeface="Gulim"/>
              </a:defRPr>
            </a:lvl3pPr>
            <a:lvl4pPr algn="l">
              <a:defRPr sz="1800" b="0">
                <a:solidFill>
                  <a:srgbClr val="856D6D"/>
                </a:solidFill>
                <a:latin typeface="Gulim"/>
                <a:ea typeface="Gulim"/>
                <a:cs typeface="Gulim"/>
              </a:defRPr>
            </a:lvl4pPr>
            <a:lvl5pPr algn="l">
              <a:defRPr sz="1800" b="0">
                <a:solidFill>
                  <a:srgbClr val="856D6D"/>
                </a:solidFill>
                <a:latin typeface="Gulim"/>
                <a:ea typeface="Gulim"/>
                <a:cs typeface="Gulim"/>
              </a:defRPr>
            </a:lvl5pPr>
            <a:lvl6pPr algn="l">
              <a:defRPr sz="1800" b="0">
                <a:solidFill>
                  <a:srgbClr val="856D6D"/>
                </a:solidFill>
                <a:latin typeface="Gulim"/>
                <a:ea typeface="Gulim"/>
                <a:cs typeface="Gulim"/>
              </a:defRPr>
            </a:lvl6pPr>
            <a:lvl7pPr algn="l">
              <a:defRPr sz="1800" b="0">
                <a:solidFill>
                  <a:srgbClr val="856D6D"/>
                </a:solidFill>
                <a:latin typeface="Gulim"/>
                <a:ea typeface="Gulim"/>
                <a:cs typeface="Gulim"/>
              </a:defRPr>
            </a:lvl7pPr>
            <a:lvl8pPr algn="l">
              <a:defRPr sz="1800" b="0">
                <a:solidFill>
                  <a:srgbClr val="856D6D"/>
                </a:solidFill>
                <a:latin typeface="Gulim"/>
                <a:ea typeface="Gulim"/>
                <a:cs typeface="Gulim"/>
              </a:defRPr>
            </a:lvl8pPr>
            <a:lvl9pPr algn="l">
              <a:defRPr sz="1800" b="0">
                <a:solidFill>
                  <a:srgbClr val="856D6D"/>
                </a:solidFill>
                <a:latin typeface="Gulim"/>
                <a:ea typeface="Gulim"/>
                <a:cs typeface="Gulim"/>
              </a:defRPr>
            </a:lvl9pPr>
          </a:lstStyle>
          <a:p xmlns:a="http://schemas.openxmlformats.org/drawingml/2006/main">
            <a:pPr algn="l">
              <a:defRPr sz="1800" b="0">
                <a:solidFill>
                  <a:srgbClr val="856D6D"/>
                </a:solidFill>
                <a:latin typeface="Gulim"/>
                <a:ea typeface="Gulim"/>
                <a:cs typeface="Gulim"/>
              </a:defRPr>
            </a:pPr>
            <a:r>
              <a:rPr sz="1800" b="0">
                <a:solidFill>
                  <a:srgbClr val="856D6D"/>
                </a:solidFill>
                <a:latin typeface="Gulim"/>
                <a:ea typeface="Gulim"/>
                <a:cs typeface="Gulim"/>
              </a:rPr>
              <a:t>실습용 예시 데이터</a:t>
            </a:r>
          </a:p>
        </p:txBody>
      </p:sp>
      <p:sp>
        <p:nvSpPr>
          <p:cNvPr id="5" name="해석 또는 요약">
            <a:extLst xmlns:a="http://schemas.openxmlformats.org/drawingml/2006/main">
              <a:ext uri="{FF2B5EF4-FFF2-40B4-BE49-F238E27FC236}">
                <a16:creationId xmlns:a16="http://schemas.microsoft.com/office/drawing/2014/main" id="{F849DBF0-5356-4B8A-B9B8-B9A04B4DB423}"/>
              </a:ext>
            </a:extLst>
          </p:cNvPr>
          <p:cNvSpPr>
            <a:spLocks xmlns:a="http://schemas.openxmlformats.org/drawingml/2006/main" noGrp="1"/>
          </p:cNvSpPr>
          <p:nvPr>
            <p:ph type="body" idx="2"/>
          </p:nvPr>
        </p:nvSpPr>
        <p:spPr>
          <a:xfrm xmlns:a="http://schemas.openxmlformats.org/drawingml/2006/main">
            <a:off x="8591550" y="2514600"/>
            <a:ext cx="28479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400" b="1">
                <a:solidFill>
                  <a:srgbClr val="4B212B"/>
                </a:solidFill>
                <a:latin typeface="Gulim"/>
                <a:ea typeface="Gulim"/>
                <a:cs typeface="Gulim"/>
              </a:defRPr>
            </a:lvl1pPr>
            <a:lvl2pPr algn="l">
              <a:defRPr sz="2400" b="1">
                <a:solidFill>
                  <a:srgbClr val="4B212B"/>
                </a:solidFill>
                <a:latin typeface="Gulim"/>
                <a:ea typeface="Gulim"/>
                <a:cs typeface="Gulim"/>
              </a:defRPr>
            </a:lvl2pPr>
            <a:lvl3pPr algn="l">
              <a:defRPr sz="2400" b="1">
                <a:solidFill>
                  <a:srgbClr val="4B212B"/>
                </a:solidFill>
                <a:latin typeface="Gulim"/>
                <a:ea typeface="Gulim"/>
                <a:cs typeface="Gulim"/>
              </a:defRPr>
            </a:lvl3pPr>
            <a:lvl4pPr algn="l">
              <a:defRPr sz="2400" b="1">
                <a:solidFill>
                  <a:srgbClr val="4B212B"/>
                </a:solidFill>
                <a:latin typeface="Gulim"/>
                <a:ea typeface="Gulim"/>
                <a:cs typeface="Gulim"/>
              </a:defRPr>
            </a:lvl4pPr>
            <a:lvl5pPr algn="l">
              <a:defRPr sz="2400" b="1">
                <a:solidFill>
                  <a:srgbClr val="4B212B"/>
                </a:solidFill>
                <a:latin typeface="Gulim"/>
                <a:ea typeface="Gulim"/>
                <a:cs typeface="Gulim"/>
              </a:defRPr>
            </a:lvl5pPr>
            <a:lvl6pPr algn="l">
              <a:defRPr sz="2400" b="1">
                <a:solidFill>
                  <a:srgbClr val="4B212B"/>
                </a:solidFill>
                <a:latin typeface="Gulim"/>
                <a:ea typeface="Gulim"/>
                <a:cs typeface="Gulim"/>
              </a:defRPr>
            </a:lvl6pPr>
            <a:lvl7pPr algn="l">
              <a:defRPr sz="2400" b="1">
                <a:solidFill>
                  <a:srgbClr val="4B212B"/>
                </a:solidFill>
                <a:latin typeface="Gulim"/>
                <a:ea typeface="Gulim"/>
                <a:cs typeface="Gulim"/>
              </a:defRPr>
            </a:lvl7pPr>
            <a:lvl8pPr algn="l">
              <a:defRPr sz="2400" b="1">
                <a:solidFill>
                  <a:srgbClr val="4B212B"/>
                </a:solidFill>
                <a:latin typeface="Gulim"/>
                <a:ea typeface="Gulim"/>
                <a:cs typeface="Gulim"/>
              </a:defRPr>
            </a:lvl8pPr>
            <a:lvl9pPr algn="l">
              <a:defRPr sz="2400" b="1">
                <a:solidFill>
                  <a:srgbClr val="4B212B"/>
                </a:solidFill>
                <a:latin typeface="Gulim"/>
                <a:ea typeface="Gulim"/>
                <a:cs typeface="Gulim"/>
              </a:defRPr>
            </a:lvl9pPr>
          </a:lstStyle>
          <a:p xmlns:a="http://schemas.openxmlformats.org/drawingml/2006/main">
            <a:pPr algn="l">
              <a:defRPr sz="2400" b="1">
                <a:solidFill>
                  <a:srgbClr val="4B212B"/>
                </a:solidFill>
                <a:latin typeface="Gulim"/>
                <a:ea typeface="Gulim"/>
                <a:cs typeface="Gulim"/>
              </a:defRPr>
            </a:pPr>
            <a:r>
              <a:rPr sz="2400" b="1">
                <a:solidFill>
                  <a:srgbClr val="4B212B"/>
                </a:solidFill>
                <a:latin typeface="Gulim"/>
                <a:ea typeface="Gulim"/>
                <a:cs typeface="Gulim"/>
              </a:rPr>
              <a:t>해석 또는 요약</a:t>
            </a:r>
          </a:p>
        </p:txBody>
      </p:sp>
      <p:sp>
        <p:nvSpPr>
          <p:cNvPr id="6" name="그래프에서 확인한">
            <a:extLst xmlns:a="http://schemas.openxmlformats.org/drawingml/2006/main">
              <a:ext uri="{FF2B5EF4-FFF2-40B4-BE49-F238E27FC236}">
                <a16:creationId xmlns:a16="http://schemas.microsoft.com/office/drawing/2014/main" id="{33DDA5C5-6479-4024-A330-CC178FA8D9FE}"/>
              </a:ext>
            </a:extLst>
          </p:cNvPr>
          <p:cNvSpPr>
            <a:spLocks xmlns:a="http://schemas.openxmlformats.org/drawingml/2006/main" noGrp="1"/>
          </p:cNvSpPr>
          <p:nvPr>
            <p:ph type="body" idx="3"/>
          </p:nvPr>
        </p:nvSpPr>
        <p:spPr>
          <a:xfrm xmlns:a="http://schemas.openxmlformats.org/drawingml/2006/main">
            <a:off x="8610600" y="3514725"/>
            <a:ext cx="2762250" cy="1514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950" b="0">
                <a:solidFill>
                  <a:srgbClr val="856D6D"/>
                </a:solidFill>
                <a:latin typeface="Gulim"/>
                <a:ea typeface="Gulim"/>
                <a:cs typeface="Gulim"/>
              </a:defRPr>
            </a:lvl1pPr>
            <a:lvl2pPr algn="l">
              <a:defRPr sz="1950" b="0">
                <a:solidFill>
                  <a:srgbClr val="856D6D"/>
                </a:solidFill>
                <a:latin typeface="Gulim"/>
                <a:ea typeface="Gulim"/>
                <a:cs typeface="Gulim"/>
              </a:defRPr>
            </a:lvl2pPr>
            <a:lvl3pPr algn="l">
              <a:defRPr sz="1950" b="0">
                <a:solidFill>
                  <a:srgbClr val="856D6D"/>
                </a:solidFill>
                <a:latin typeface="Gulim"/>
                <a:ea typeface="Gulim"/>
                <a:cs typeface="Gulim"/>
              </a:defRPr>
            </a:lvl3pPr>
            <a:lvl4pPr algn="l">
              <a:defRPr sz="1950" b="0">
                <a:solidFill>
                  <a:srgbClr val="856D6D"/>
                </a:solidFill>
                <a:latin typeface="Gulim"/>
                <a:ea typeface="Gulim"/>
                <a:cs typeface="Gulim"/>
              </a:defRPr>
            </a:lvl4pPr>
            <a:lvl5pPr algn="l">
              <a:defRPr sz="1950" b="0">
                <a:solidFill>
                  <a:srgbClr val="856D6D"/>
                </a:solidFill>
                <a:latin typeface="Gulim"/>
                <a:ea typeface="Gulim"/>
                <a:cs typeface="Gulim"/>
              </a:defRPr>
            </a:lvl5pPr>
            <a:lvl6pPr algn="l">
              <a:defRPr sz="1950" b="0">
                <a:solidFill>
                  <a:srgbClr val="856D6D"/>
                </a:solidFill>
                <a:latin typeface="Gulim"/>
                <a:ea typeface="Gulim"/>
                <a:cs typeface="Gulim"/>
              </a:defRPr>
            </a:lvl6pPr>
            <a:lvl7pPr algn="l">
              <a:defRPr sz="1950" b="0">
                <a:solidFill>
                  <a:srgbClr val="856D6D"/>
                </a:solidFill>
                <a:latin typeface="Gulim"/>
                <a:ea typeface="Gulim"/>
                <a:cs typeface="Gulim"/>
              </a:defRPr>
            </a:lvl7pPr>
            <a:lvl8pPr algn="l">
              <a:defRPr sz="1950" b="0">
                <a:solidFill>
                  <a:srgbClr val="856D6D"/>
                </a:solidFill>
                <a:latin typeface="Gulim"/>
                <a:ea typeface="Gulim"/>
                <a:cs typeface="Gulim"/>
              </a:defRPr>
            </a:lvl8pPr>
            <a:lvl9pPr algn="l">
              <a:defRPr sz="1950" b="0">
                <a:solidFill>
                  <a:srgbClr val="856D6D"/>
                </a:solidFill>
                <a:latin typeface="Gulim"/>
                <a:ea typeface="Gulim"/>
                <a:cs typeface="Gulim"/>
              </a:defRPr>
            </a:lvl9pPr>
          </a:lstStyle>
          <a:p xmlns:a="http://schemas.openxmlformats.org/drawingml/2006/main">
            <a:pPr algn="l">
              <a:defRPr sz="1950" b="0">
                <a:solidFill>
                  <a:srgbClr val="856D6D"/>
                </a:solidFill>
                <a:latin typeface="Gulim"/>
                <a:ea typeface="Gulim"/>
                <a:cs typeface="Gulim"/>
              </a:defRPr>
            </a:pPr>
            <a:r>
              <a:rPr sz="1950" b="0">
                <a:solidFill>
                  <a:srgbClr val="856D6D"/>
                </a:solidFill>
                <a:latin typeface="Gulim"/>
                <a:ea typeface="Gulim"/>
                <a:cs typeface="Gulim"/>
              </a:rPr>
              <a:t>그래프에서 확인한</a:t>
            </a:r>
          </a:p>
          <a:p xmlns:a="http://schemas.openxmlformats.org/drawingml/2006/main">
            <a:pPr algn="l">
              <a:defRPr sz="1950" b="0">
                <a:solidFill>
                  <a:srgbClr val="856D6D"/>
                </a:solidFill>
                <a:latin typeface="Gulim"/>
                <a:ea typeface="Gulim"/>
                <a:cs typeface="Gulim"/>
              </a:defRPr>
            </a:pPr>
            <a:r>
              <a:rPr sz="1950" b="0">
                <a:solidFill>
                  <a:srgbClr val="856D6D"/>
                </a:solidFill>
                <a:latin typeface="Gulim"/>
                <a:ea typeface="Gulim"/>
                <a:cs typeface="Gulim"/>
              </a:rPr>
              <a:t>핵심 내용을 적습니다.</a:t>
            </a:r>
          </a:p>
        </p:txBody>
      </p:sp>
    </p:spTree>
  </p:cSld>
</p:sldLayout>
</file>

<file path=ppt/companyTemplate/slideLayouts/slideLayout10.xml><?xml version="1.0" encoding="utf-8"?>
<p:sldLayout xmlns:p="http://schemas.openxmlformats.org/presentationml/2006/main">
  <p:cSld name="09 실습">
    <p:bg>
      <p:bgPr>
        <a:solidFill xmlns:a="http://schemas.openxmlformats.org/drawingml/2006/main">
          <a:srgbClr val="FFF9F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
        <p:nvSpPr>
          <p:cNvPr id="3" name="함께 실습하기">
            <a:extLst xmlns:a="http://schemas.openxmlformats.org/drawingml/2006/main">
              <a:ext uri="{FF2B5EF4-FFF2-40B4-BE49-F238E27FC236}">
                <a16:creationId xmlns:a16="http://schemas.microsoft.com/office/drawing/2014/main" id="{ED6A2805-5233-4065-AB5F-5D605A593DE3}"/>
              </a:ext>
            </a:extLst>
          </p:cNvPr>
          <p:cNvSpPr>
            <a:spLocks xmlns:a="http://schemas.openxmlformats.org/drawingml/2006/main" noGrp="1"/>
          </p:cNvSpPr>
          <p:nvPr>
            <p:ph type="title" idx="0"/>
          </p:nvPr>
        </p:nvSpPr>
        <p:spPr>
          <a:xfrm xmlns:a="http://schemas.openxmlformats.org/drawingml/2006/main">
            <a:off x="685800" y="552450"/>
            <a:ext cx="106489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3450" b="1">
                <a:solidFill>
                  <a:srgbClr val="4B212B"/>
                </a:solidFill>
                <a:latin typeface="Gulim"/>
                <a:ea typeface="Gulim"/>
                <a:cs typeface="Gulim"/>
              </a:defRPr>
            </a:lvl1pPr>
            <a:lvl2pPr algn="l">
              <a:defRPr sz="3450" b="1">
                <a:solidFill>
                  <a:srgbClr val="4B212B"/>
                </a:solidFill>
                <a:latin typeface="Gulim"/>
                <a:ea typeface="Gulim"/>
                <a:cs typeface="Gulim"/>
              </a:defRPr>
            </a:lvl2pPr>
            <a:lvl3pPr algn="l">
              <a:defRPr sz="3450" b="1">
                <a:solidFill>
                  <a:srgbClr val="4B212B"/>
                </a:solidFill>
                <a:latin typeface="Gulim"/>
                <a:ea typeface="Gulim"/>
                <a:cs typeface="Gulim"/>
              </a:defRPr>
            </a:lvl3pPr>
            <a:lvl4pPr algn="l">
              <a:defRPr sz="3450" b="1">
                <a:solidFill>
                  <a:srgbClr val="4B212B"/>
                </a:solidFill>
                <a:latin typeface="Gulim"/>
                <a:ea typeface="Gulim"/>
                <a:cs typeface="Gulim"/>
              </a:defRPr>
            </a:lvl4pPr>
            <a:lvl5pPr algn="l">
              <a:defRPr sz="3450" b="1">
                <a:solidFill>
                  <a:srgbClr val="4B212B"/>
                </a:solidFill>
                <a:latin typeface="Gulim"/>
                <a:ea typeface="Gulim"/>
                <a:cs typeface="Gulim"/>
              </a:defRPr>
            </a:lvl5pPr>
            <a:lvl6pPr algn="l">
              <a:defRPr sz="3450" b="1">
                <a:solidFill>
                  <a:srgbClr val="4B212B"/>
                </a:solidFill>
                <a:latin typeface="Gulim"/>
                <a:ea typeface="Gulim"/>
                <a:cs typeface="Gulim"/>
              </a:defRPr>
            </a:lvl6pPr>
            <a:lvl7pPr algn="l">
              <a:defRPr sz="3450" b="1">
                <a:solidFill>
                  <a:srgbClr val="4B212B"/>
                </a:solidFill>
                <a:latin typeface="Gulim"/>
                <a:ea typeface="Gulim"/>
                <a:cs typeface="Gulim"/>
              </a:defRPr>
            </a:lvl7pPr>
            <a:lvl8pPr algn="l">
              <a:defRPr sz="3450" b="1">
                <a:solidFill>
                  <a:srgbClr val="4B212B"/>
                </a:solidFill>
                <a:latin typeface="Gulim"/>
                <a:ea typeface="Gulim"/>
                <a:cs typeface="Gulim"/>
              </a:defRPr>
            </a:lvl8pPr>
            <a:lvl9pPr algn="l">
              <a:defRPr sz="3450" b="1">
                <a:solidFill>
                  <a:srgbClr val="4B212B"/>
                </a:solidFill>
                <a:latin typeface="Gulim"/>
                <a:ea typeface="Gulim"/>
                <a:cs typeface="Gulim"/>
              </a:defRPr>
            </a:lvl9pPr>
          </a:lstStyle>
          <a:p xmlns:a="http://schemas.openxmlformats.org/drawingml/2006/main">
            <a:pPr algn="l">
              <a:defRPr sz="3450" b="1">
                <a:solidFill>
                  <a:srgbClr val="4B212B"/>
                </a:solidFill>
                <a:latin typeface="Gulim"/>
                <a:ea typeface="Gulim"/>
                <a:cs typeface="Gulim"/>
              </a:defRPr>
            </a:pPr>
            <a:r>
              <a:rPr sz="3450" b="1">
                <a:solidFill>
                  <a:srgbClr val="4B212B"/>
                </a:solidFill>
                <a:latin typeface="Gulim"/>
                <a:ea typeface="Gulim"/>
                <a:cs typeface="Gulim"/>
              </a:rPr>
              <a:t>함께 실습하기</a:t>
            </a:r>
          </a:p>
        </p:txBody>
      </p:sp>
      <p:sp>
        <p:nvSpPr>
          <p:cNvPr id="4" name="실습 주제를 입력하세요">
            <a:extLst xmlns:a="http://schemas.openxmlformats.org/drawingml/2006/main">
              <a:ext uri="{FF2B5EF4-FFF2-40B4-BE49-F238E27FC236}">
                <a16:creationId xmlns:a16="http://schemas.microsoft.com/office/drawing/2014/main" id="{5BB4E388-FA1D-42AB-8A28-999AAFA0C620}"/>
              </a:ext>
            </a:extLst>
          </p:cNvPr>
          <p:cNvSpPr>
            <a:spLocks xmlns:a="http://schemas.openxmlformats.org/drawingml/2006/main" noGrp="1"/>
          </p:cNvSpPr>
          <p:nvPr>
            <p:ph type="subTitle" idx="1"/>
          </p:nvPr>
        </p:nvSpPr>
        <p:spPr>
          <a:xfrm xmlns:a="http://schemas.openxmlformats.org/drawingml/2006/main">
            <a:off x="714375" y="1400175"/>
            <a:ext cx="10382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1800" b="0">
                <a:solidFill>
                  <a:srgbClr val="856D6D"/>
                </a:solidFill>
                <a:latin typeface="Gulim"/>
                <a:ea typeface="Gulim"/>
                <a:cs typeface="Gulim"/>
              </a:defRPr>
            </a:lvl1pPr>
            <a:lvl2pPr algn="l">
              <a:defRPr sz="1800" b="0">
                <a:solidFill>
                  <a:srgbClr val="856D6D"/>
                </a:solidFill>
                <a:latin typeface="Gulim"/>
                <a:ea typeface="Gulim"/>
                <a:cs typeface="Gulim"/>
              </a:defRPr>
            </a:lvl2pPr>
            <a:lvl3pPr algn="l">
              <a:defRPr sz="1800" b="0">
                <a:solidFill>
                  <a:srgbClr val="856D6D"/>
                </a:solidFill>
                <a:latin typeface="Gulim"/>
                <a:ea typeface="Gulim"/>
                <a:cs typeface="Gulim"/>
              </a:defRPr>
            </a:lvl3pPr>
            <a:lvl4pPr algn="l">
              <a:defRPr sz="1800" b="0">
                <a:solidFill>
                  <a:srgbClr val="856D6D"/>
                </a:solidFill>
                <a:latin typeface="Gulim"/>
                <a:ea typeface="Gulim"/>
                <a:cs typeface="Gulim"/>
              </a:defRPr>
            </a:lvl4pPr>
            <a:lvl5pPr algn="l">
              <a:defRPr sz="1800" b="0">
                <a:solidFill>
                  <a:srgbClr val="856D6D"/>
                </a:solidFill>
                <a:latin typeface="Gulim"/>
                <a:ea typeface="Gulim"/>
                <a:cs typeface="Gulim"/>
              </a:defRPr>
            </a:lvl5pPr>
            <a:lvl6pPr algn="l">
              <a:defRPr sz="1800" b="0">
                <a:solidFill>
                  <a:srgbClr val="856D6D"/>
                </a:solidFill>
                <a:latin typeface="Gulim"/>
                <a:ea typeface="Gulim"/>
                <a:cs typeface="Gulim"/>
              </a:defRPr>
            </a:lvl6pPr>
            <a:lvl7pPr algn="l">
              <a:defRPr sz="1800" b="0">
                <a:solidFill>
                  <a:srgbClr val="856D6D"/>
                </a:solidFill>
                <a:latin typeface="Gulim"/>
                <a:ea typeface="Gulim"/>
                <a:cs typeface="Gulim"/>
              </a:defRPr>
            </a:lvl7pPr>
            <a:lvl8pPr algn="l">
              <a:defRPr sz="1800" b="0">
                <a:solidFill>
                  <a:srgbClr val="856D6D"/>
                </a:solidFill>
                <a:latin typeface="Gulim"/>
                <a:ea typeface="Gulim"/>
                <a:cs typeface="Gulim"/>
              </a:defRPr>
            </a:lvl8pPr>
            <a:lvl9pPr algn="l">
              <a:defRPr sz="1800" b="0">
                <a:solidFill>
                  <a:srgbClr val="856D6D"/>
                </a:solidFill>
                <a:latin typeface="Gulim"/>
                <a:ea typeface="Gulim"/>
                <a:cs typeface="Gulim"/>
              </a:defRPr>
            </a:lvl9pPr>
          </a:lstStyle>
          <a:p xmlns:a="http://schemas.openxmlformats.org/drawingml/2006/main">
            <a:pPr algn="l">
              <a:defRPr sz="1800" b="0">
                <a:solidFill>
                  <a:srgbClr val="856D6D"/>
                </a:solidFill>
                <a:latin typeface="Gulim"/>
                <a:ea typeface="Gulim"/>
                <a:cs typeface="Gulim"/>
              </a:defRPr>
            </a:pPr>
            <a:r>
              <a:rPr sz="1800" b="0">
                <a:solidFill>
                  <a:srgbClr val="856D6D"/>
                </a:solidFill>
                <a:latin typeface="Gulim"/>
                <a:ea typeface="Gulim"/>
                <a:cs typeface="Gulim"/>
              </a:rPr>
              <a:t>실습 주제를 입력하세요</a:t>
            </a:r>
          </a:p>
        </p:txBody>
      </p:sp>
      <p:sp>
        <p:nvSpPr>
          <p:cNvPr id="5" name="실습 내용">
            <a:extLst xmlns:a="http://schemas.openxmlformats.org/drawingml/2006/main">
              <a:ext uri="{FF2B5EF4-FFF2-40B4-BE49-F238E27FC236}">
                <a16:creationId xmlns:a16="http://schemas.microsoft.com/office/drawing/2014/main" id="{38801926-3CD8-48CE-AFF4-9CEB26F7631C}"/>
              </a:ext>
            </a:extLst>
          </p:cNvPr>
          <p:cNvSpPr>
            <a:spLocks xmlns:a="http://schemas.openxmlformats.org/drawingml/2006/main" noGrp="1"/>
          </p:cNvSpPr>
          <p:nvPr>
            <p:ph type="body" idx="2"/>
          </p:nvPr>
        </p:nvSpPr>
        <p:spPr>
          <a:xfrm xmlns:a="http://schemas.openxmlformats.org/drawingml/2006/main">
            <a:off x="762000" y="2466975"/>
            <a:ext cx="26479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550" b="1">
                <a:solidFill>
                  <a:srgbClr val="4B212B"/>
                </a:solidFill>
                <a:latin typeface="Gulim"/>
                <a:ea typeface="Gulim"/>
                <a:cs typeface="Gulim"/>
              </a:defRPr>
            </a:lvl1pPr>
            <a:lvl2pPr algn="l">
              <a:defRPr sz="2550" b="1">
                <a:solidFill>
                  <a:srgbClr val="4B212B"/>
                </a:solidFill>
                <a:latin typeface="Gulim"/>
                <a:ea typeface="Gulim"/>
                <a:cs typeface="Gulim"/>
              </a:defRPr>
            </a:lvl2pPr>
            <a:lvl3pPr algn="l">
              <a:defRPr sz="2550" b="1">
                <a:solidFill>
                  <a:srgbClr val="4B212B"/>
                </a:solidFill>
                <a:latin typeface="Gulim"/>
                <a:ea typeface="Gulim"/>
                <a:cs typeface="Gulim"/>
              </a:defRPr>
            </a:lvl3pPr>
            <a:lvl4pPr algn="l">
              <a:defRPr sz="2550" b="1">
                <a:solidFill>
                  <a:srgbClr val="4B212B"/>
                </a:solidFill>
                <a:latin typeface="Gulim"/>
                <a:ea typeface="Gulim"/>
                <a:cs typeface="Gulim"/>
              </a:defRPr>
            </a:lvl4pPr>
            <a:lvl5pPr algn="l">
              <a:defRPr sz="2550" b="1">
                <a:solidFill>
                  <a:srgbClr val="4B212B"/>
                </a:solidFill>
                <a:latin typeface="Gulim"/>
                <a:ea typeface="Gulim"/>
                <a:cs typeface="Gulim"/>
              </a:defRPr>
            </a:lvl5pPr>
            <a:lvl6pPr algn="l">
              <a:defRPr sz="2550" b="1">
                <a:solidFill>
                  <a:srgbClr val="4B212B"/>
                </a:solidFill>
                <a:latin typeface="Gulim"/>
                <a:ea typeface="Gulim"/>
                <a:cs typeface="Gulim"/>
              </a:defRPr>
            </a:lvl6pPr>
            <a:lvl7pPr algn="l">
              <a:defRPr sz="2550" b="1">
                <a:solidFill>
                  <a:srgbClr val="4B212B"/>
                </a:solidFill>
                <a:latin typeface="Gulim"/>
                <a:ea typeface="Gulim"/>
                <a:cs typeface="Gulim"/>
              </a:defRPr>
            </a:lvl7pPr>
            <a:lvl8pPr algn="l">
              <a:defRPr sz="2550" b="1">
                <a:solidFill>
                  <a:srgbClr val="4B212B"/>
                </a:solidFill>
                <a:latin typeface="Gulim"/>
                <a:ea typeface="Gulim"/>
                <a:cs typeface="Gulim"/>
              </a:defRPr>
            </a:lvl8pPr>
            <a:lvl9pPr algn="l">
              <a:defRPr sz="2550" b="1">
                <a:solidFill>
                  <a:srgbClr val="4B212B"/>
                </a:solidFill>
                <a:latin typeface="Gulim"/>
                <a:ea typeface="Gulim"/>
                <a:cs typeface="Gulim"/>
              </a:defRPr>
            </a:lvl9pPr>
          </a:lstStyle>
          <a:p xmlns:a="http://schemas.openxmlformats.org/drawingml/2006/main">
            <a:pPr algn="l">
              <a:defRPr sz="2550" b="1">
                <a:solidFill>
                  <a:srgbClr val="4B212B"/>
                </a:solidFill>
                <a:latin typeface="Gulim"/>
                <a:ea typeface="Gulim"/>
                <a:cs typeface="Gulim"/>
              </a:defRPr>
            </a:pPr>
            <a:r>
              <a:rPr sz="2550" b="1">
                <a:solidFill>
                  <a:srgbClr val="4B212B"/>
                </a:solidFill>
                <a:latin typeface="Gulim"/>
                <a:ea typeface="Gulim"/>
                <a:cs typeface="Gulim"/>
              </a:rPr>
              <a:t>실습 내용</a:t>
            </a:r>
          </a:p>
        </p:txBody>
      </p:sp>
      <p:sp>
        <p:nvSpPr>
          <p:cNvPr id="6" name="수행할 내용을 입력하세요.">
            <a:extLst xmlns:a="http://schemas.openxmlformats.org/drawingml/2006/main">
              <a:ext uri="{FF2B5EF4-FFF2-40B4-BE49-F238E27FC236}">
                <a16:creationId xmlns:a16="http://schemas.microsoft.com/office/drawing/2014/main" id="{AD70D1BA-9676-4EC3-942C-FC72CCBC6F69}"/>
              </a:ext>
            </a:extLst>
          </p:cNvPr>
          <p:cNvSpPr>
            <a:spLocks xmlns:a="http://schemas.openxmlformats.org/drawingml/2006/main" noGrp="1"/>
          </p:cNvSpPr>
          <p:nvPr>
            <p:ph type="body" idx="3"/>
          </p:nvPr>
        </p:nvSpPr>
        <p:spPr>
          <a:xfrm xmlns:a="http://schemas.openxmlformats.org/drawingml/2006/main">
            <a:off x="3733800" y="2524125"/>
            <a:ext cx="755332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100" b="0">
                <a:solidFill>
                  <a:srgbClr val="856D6D"/>
                </a:solidFill>
                <a:latin typeface="Gulim"/>
                <a:ea typeface="Gulim"/>
                <a:cs typeface="Gulim"/>
              </a:defRPr>
            </a:lvl1pPr>
            <a:lvl2pPr algn="l">
              <a:defRPr sz="2100" b="0">
                <a:solidFill>
                  <a:srgbClr val="856D6D"/>
                </a:solidFill>
                <a:latin typeface="Gulim"/>
                <a:ea typeface="Gulim"/>
                <a:cs typeface="Gulim"/>
              </a:defRPr>
            </a:lvl2pPr>
            <a:lvl3pPr algn="l">
              <a:defRPr sz="2100" b="0">
                <a:solidFill>
                  <a:srgbClr val="856D6D"/>
                </a:solidFill>
                <a:latin typeface="Gulim"/>
                <a:ea typeface="Gulim"/>
                <a:cs typeface="Gulim"/>
              </a:defRPr>
            </a:lvl3pPr>
            <a:lvl4pPr algn="l">
              <a:defRPr sz="2100" b="0">
                <a:solidFill>
                  <a:srgbClr val="856D6D"/>
                </a:solidFill>
                <a:latin typeface="Gulim"/>
                <a:ea typeface="Gulim"/>
                <a:cs typeface="Gulim"/>
              </a:defRPr>
            </a:lvl4pPr>
            <a:lvl5pPr algn="l">
              <a:defRPr sz="2100" b="0">
                <a:solidFill>
                  <a:srgbClr val="856D6D"/>
                </a:solidFill>
                <a:latin typeface="Gulim"/>
                <a:ea typeface="Gulim"/>
                <a:cs typeface="Gulim"/>
              </a:defRPr>
            </a:lvl5pPr>
            <a:lvl6pPr algn="l">
              <a:defRPr sz="2100" b="0">
                <a:solidFill>
                  <a:srgbClr val="856D6D"/>
                </a:solidFill>
                <a:latin typeface="Gulim"/>
                <a:ea typeface="Gulim"/>
                <a:cs typeface="Gulim"/>
              </a:defRPr>
            </a:lvl6pPr>
            <a:lvl7pPr algn="l">
              <a:defRPr sz="2100" b="0">
                <a:solidFill>
                  <a:srgbClr val="856D6D"/>
                </a:solidFill>
                <a:latin typeface="Gulim"/>
                <a:ea typeface="Gulim"/>
                <a:cs typeface="Gulim"/>
              </a:defRPr>
            </a:lvl7pPr>
            <a:lvl8pPr algn="l">
              <a:defRPr sz="2100" b="0">
                <a:solidFill>
                  <a:srgbClr val="856D6D"/>
                </a:solidFill>
                <a:latin typeface="Gulim"/>
                <a:ea typeface="Gulim"/>
                <a:cs typeface="Gulim"/>
              </a:defRPr>
            </a:lvl8pPr>
            <a:lvl9pPr algn="l">
              <a:defRPr sz="2100" b="0">
                <a:solidFill>
                  <a:srgbClr val="856D6D"/>
                </a:solidFill>
                <a:latin typeface="Gulim"/>
                <a:ea typeface="Gulim"/>
                <a:cs typeface="Gulim"/>
              </a:defRPr>
            </a:lvl9pPr>
          </a:lstStyle>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수행할 내용을 입력하세요.</a:t>
            </a:r>
          </a:p>
        </p:txBody>
      </p:sp>
      <p:sp>
        <p:nvSpPr>
          <p:cNvPr id="7" name="결과 정리">
            <a:extLst xmlns:a="http://schemas.openxmlformats.org/drawingml/2006/main">
              <a:ext uri="{FF2B5EF4-FFF2-40B4-BE49-F238E27FC236}">
                <a16:creationId xmlns:a16="http://schemas.microsoft.com/office/drawing/2014/main" id="{04953FD9-090B-4BC6-9FBD-FFA3D76D5720}"/>
              </a:ext>
            </a:extLst>
          </p:cNvPr>
          <p:cNvSpPr>
            <a:spLocks xmlns:a="http://schemas.openxmlformats.org/drawingml/2006/main" noGrp="1"/>
          </p:cNvSpPr>
          <p:nvPr>
            <p:ph type="body" idx="4"/>
          </p:nvPr>
        </p:nvSpPr>
        <p:spPr>
          <a:xfrm xmlns:a="http://schemas.openxmlformats.org/drawingml/2006/main">
            <a:off x="762000" y="4229100"/>
            <a:ext cx="265747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550" b="1">
                <a:solidFill>
                  <a:srgbClr val="4B212B"/>
                </a:solidFill>
                <a:latin typeface="Gulim"/>
                <a:ea typeface="Gulim"/>
                <a:cs typeface="Gulim"/>
              </a:defRPr>
            </a:lvl1pPr>
            <a:lvl2pPr algn="l">
              <a:defRPr sz="2550" b="1">
                <a:solidFill>
                  <a:srgbClr val="4B212B"/>
                </a:solidFill>
                <a:latin typeface="Gulim"/>
                <a:ea typeface="Gulim"/>
                <a:cs typeface="Gulim"/>
              </a:defRPr>
            </a:lvl2pPr>
            <a:lvl3pPr algn="l">
              <a:defRPr sz="2550" b="1">
                <a:solidFill>
                  <a:srgbClr val="4B212B"/>
                </a:solidFill>
                <a:latin typeface="Gulim"/>
                <a:ea typeface="Gulim"/>
                <a:cs typeface="Gulim"/>
              </a:defRPr>
            </a:lvl3pPr>
            <a:lvl4pPr algn="l">
              <a:defRPr sz="2550" b="1">
                <a:solidFill>
                  <a:srgbClr val="4B212B"/>
                </a:solidFill>
                <a:latin typeface="Gulim"/>
                <a:ea typeface="Gulim"/>
                <a:cs typeface="Gulim"/>
              </a:defRPr>
            </a:lvl4pPr>
            <a:lvl5pPr algn="l">
              <a:defRPr sz="2550" b="1">
                <a:solidFill>
                  <a:srgbClr val="4B212B"/>
                </a:solidFill>
                <a:latin typeface="Gulim"/>
                <a:ea typeface="Gulim"/>
                <a:cs typeface="Gulim"/>
              </a:defRPr>
            </a:lvl5pPr>
            <a:lvl6pPr algn="l">
              <a:defRPr sz="2550" b="1">
                <a:solidFill>
                  <a:srgbClr val="4B212B"/>
                </a:solidFill>
                <a:latin typeface="Gulim"/>
                <a:ea typeface="Gulim"/>
                <a:cs typeface="Gulim"/>
              </a:defRPr>
            </a:lvl6pPr>
            <a:lvl7pPr algn="l">
              <a:defRPr sz="2550" b="1">
                <a:solidFill>
                  <a:srgbClr val="4B212B"/>
                </a:solidFill>
                <a:latin typeface="Gulim"/>
                <a:ea typeface="Gulim"/>
                <a:cs typeface="Gulim"/>
              </a:defRPr>
            </a:lvl7pPr>
            <a:lvl8pPr algn="l">
              <a:defRPr sz="2550" b="1">
                <a:solidFill>
                  <a:srgbClr val="4B212B"/>
                </a:solidFill>
                <a:latin typeface="Gulim"/>
                <a:ea typeface="Gulim"/>
                <a:cs typeface="Gulim"/>
              </a:defRPr>
            </a:lvl8pPr>
            <a:lvl9pPr algn="l">
              <a:defRPr sz="2550" b="1">
                <a:solidFill>
                  <a:srgbClr val="4B212B"/>
                </a:solidFill>
                <a:latin typeface="Gulim"/>
                <a:ea typeface="Gulim"/>
                <a:cs typeface="Gulim"/>
              </a:defRPr>
            </a:lvl9pPr>
          </a:lstStyle>
          <a:p xmlns:a="http://schemas.openxmlformats.org/drawingml/2006/main">
            <a:pPr algn="l">
              <a:defRPr sz="2550" b="1">
                <a:solidFill>
                  <a:srgbClr val="4B212B"/>
                </a:solidFill>
                <a:latin typeface="Gulim"/>
                <a:ea typeface="Gulim"/>
                <a:cs typeface="Gulim"/>
              </a:defRPr>
            </a:pPr>
            <a:r>
              <a:rPr sz="2550" b="1">
                <a:solidFill>
                  <a:srgbClr val="4B212B"/>
                </a:solidFill>
                <a:latin typeface="Gulim"/>
                <a:ea typeface="Gulim"/>
                <a:cs typeface="Gulim"/>
              </a:rPr>
              <a:t>결과 정리</a:t>
            </a:r>
          </a:p>
        </p:txBody>
      </p:sp>
      <p:sp>
        <p:nvSpPr>
          <p:cNvPr id="8" name="실습 결과나 느낀 점을 적습니다.">
            <a:extLst xmlns:a="http://schemas.openxmlformats.org/drawingml/2006/main">
              <a:ext uri="{FF2B5EF4-FFF2-40B4-BE49-F238E27FC236}">
                <a16:creationId xmlns:a16="http://schemas.microsoft.com/office/drawing/2014/main" id="{0916B4C8-5FE7-433E-BE5D-BB99C8BC7370}"/>
              </a:ext>
            </a:extLst>
          </p:cNvPr>
          <p:cNvSpPr>
            <a:spLocks xmlns:a="http://schemas.openxmlformats.org/drawingml/2006/main" noGrp="1"/>
          </p:cNvSpPr>
          <p:nvPr>
            <p:ph type="body" idx="5"/>
          </p:nvPr>
        </p:nvSpPr>
        <p:spPr>
          <a:xfrm xmlns:a="http://schemas.openxmlformats.org/drawingml/2006/main">
            <a:off x="3733800" y="4295775"/>
            <a:ext cx="75914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l">
              <a:defRPr sz="2100" b="0">
                <a:solidFill>
                  <a:srgbClr val="856D6D"/>
                </a:solidFill>
                <a:latin typeface="Gulim"/>
                <a:ea typeface="Gulim"/>
                <a:cs typeface="Gulim"/>
              </a:defRPr>
            </a:lvl1pPr>
            <a:lvl2pPr algn="l">
              <a:defRPr sz="2100" b="0">
                <a:solidFill>
                  <a:srgbClr val="856D6D"/>
                </a:solidFill>
                <a:latin typeface="Gulim"/>
                <a:ea typeface="Gulim"/>
                <a:cs typeface="Gulim"/>
              </a:defRPr>
            </a:lvl2pPr>
            <a:lvl3pPr algn="l">
              <a:defRPr sz="2100" b="0">
                <a:solidFill>
                  <a:srgbClr val="856D6D"/>
                </a:solidFill>
                <a:latin typeface="Gulim"/>
                <a:ea typeface="Gulim"/>
                <a:cs typeface="Gulim"/>
              </a:defRPr>
            </a:lvl3pPr>
            <a:lvl4pPr algn="l">
              <a:defRPr sz="2100" b="0">
                <a:solidFill>
                  <a:srgbClr val="856D6D"/>
                </a:solidFill>
                <a:latin typeface="Gulim"/>
                <a:ea typeface="Gulim"/>
                <a:cs typeface="Gulim"/>
              </a:defRPr>
            </a:lvl4pPr>
            <a:lvl5pPr algn="l">
              <a:defRPr sz="2100" b="0">
                <a:solidFill>
                  <a:srgbClr val="856D6D"/>
                </a:solidFill>
                <a:latin typeface="Gulim"/>
                <a:ea typeface="Gulim"/>
                <a:cs typeface="Gulim"/>
              </a:defRPr>
            </a:lvl5pPr>
            <a:lvl6pPr algn="l">
              <a:defRPr sz="2100" b="0">
                <a:solidFill>
                  <a:srgbClr val="856D6D"/>
                </a:solidFill>
                <a:latin typeface="Gulim"/>
                <a:ea typeface="Gulim"/>
                <a:cs typeface="Gulim"/>
              </a:defRPr>
            </a:lvl6pPr>
            <a:lvl7pPr algn="l">
              <a:defRPr sz="2100" b="0">
                <a:solidFill>
                  <a:srgbClr val="856D6D"/>
                </a:solidFill>
                <a:latin typeface="Gulim"/>
                <a:ea typeface="Gulim"/>
                <a:cs typeface="Gulim"/>
              </a:defRPr>
            </a:lvl7pPr>
            <a:lvl8pPr algn="l">
              <a:defRPr sz="2100" b="0">
                <a:solidFill>
                  <a:srgbClr val="856D6D"/>
                </a:solidFill>
                <a:latin typeface="Gulim"/>
                <a:ea typeface="Gulim"/>
                <a:cs typeface="Gulim"/>
              </a:defRPr>
            </a:lvl8pPr>
            <a:lvl9pPr algn="l">
              <a:defRPr sz="2100" b="0">
                <a:solidFill>
                  <a:srgbClr val="856D6D"/>
                </a:solidFill>
                <a:latin typeface="Gulim"/>
                <a:ea typeface="Gulim"/>
                <a:cs typeface="Gulim"/>
              </a:defRPr>
            </a:lvl9pPr>
          </a:lstStyle>
          <a:p xmlns:a="http://schemas.openxmlformats.org/drawingml/2006/main">
            <a:pPr algn="l">
              <a:defRPr sz="2100" b="0">
                <a:solidFill>
                  <a:srgbClr val="856D6D"/>
                </a:solidFill>
                <a:latin typeface="Gulim"/>
                <a:ea typeface="Gulim"/>
                <a:cs typeface="Gulim"/>
              </a:defRPr>
            </a:pPr>
            <a:r>
              <a:rPr sz="2100" b="0">
                <a:solidFill>
                  <a:srgbClr val="856D6D"/>
                </a:solidFill>
                <a:latin typeface="Gulim"/>
                <a:ea typeface="Gulim"/>
                <a:cs typeface="Gulim"/>
              </a:rPr>
              <a:t>실습 결과나 느낀 점을 적습니다.</a:t>
            </a:r>
          </a:p>
        </p:txBody>
      </p:sp>
    </p:spTree>
  </p:cSld>
</p:sldLayout>
</file>

<file path=ppt/companyTemplate/slideLayouts/slideLayout11.xml><?xml version="1.0" encoding="utf-8"?>
<p:sldLayout xmlns:p="http://schemas.openxmlformats.org/presentationml/2006/main">
  <p:cSld name="10 마무리">
    <p:bg>
      <p:bgPr>
        <a:solidFill xmlns:a="http://schemas.openxmlformats.org/drawingml/2006/main">
          <a:srgbClr val="FFF9F0"/>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IdBrand2"/>
          <a:stretch xmlns:a="http://schemas.openxmlformats.org/drawingml/2006/main"/>
        </p:blipFill>
        <p:spPr>
          <a:xfrm xmlns:a="http://schemas.openxmlformats.org/drawingml/2006/main">
            <a:off x="2933700" y="1238250"/>
            <a:ext cx="6324600" cy="1416074"/>
          </a:xfrm>
          <a:prstGeom xmlns:a="http://schemas.openxmlformats.org/drawingml/2006/main" prst="rect">
            <a:avLst/>
          </a:prstGeom>
        </p:spPr>
      </p:pic>
      <p:sp>
        <p:nvSpPr>
          <p:cNvPr id="3" name="감사합니다">
            <a:extLst xmlns:a="http://schemas.openxmlformats.org/drawingml/2006/main">
              <a:ext uri="{FF2B5EF4-FFF2-40B4-BE49-F238E27FC236}">
                <a16:creationId xmlns:a16="http://schemas.microsoft.com/office/drawing/2014/main" id="{708B2256-A606-4FC8-9FBA-EA6C3E988F36}"/>
              </a:ext>
            </a:extLst>
          </p:cNvPr>
          <p:cNvSpPr>
            <a:spLocks xmlns:a="http://schemas.openxmlformats.org/drawingml/2006/main" noGrp="1"/>
          </p:cNvSpPr>
          <p:nvPr>
            <p:ph type="title" idx="0"/>
          </p:nvPr>
        </p:nvSpPr>
        <p:spPr>
          <a:xfrm xmlns:a="http://schemas.openxmlformats.org/drawingml/2006/main">
            <a:off x="933450" y="3638550"/>
            <a:ext cx="103251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ctr">
              <a:defRPr sz="5100" b="1">
                <a:solidFill>
                  <a:srgbClr val="4B212B"/>
                </a:solidFill>
                <a:latin typeface="Gulim"/>
                <a:ea typeface="Gulim"/>
                <a:cs typeface="Gulim"/>
              </a:defRPr>
            </a:lvl1pPr>
            <a:lvl2pPr algn="ctr">
              <a:defRPr sz="5100" b="1">
                <a:solidFill>
                  <a:srgbClr val="4B212B"/>
                </a:solidFill>
                <a:latin typeface="Gulim"/>
                <a:ea typeface="Gulim"/>
                <a:cs typeface="Gulim"/>
              </a:defRPr>
            </a:lvl2pPr>
            <a:lvl3pPr algn="ctr">
              <a:defRPr sz="5100" b="1">
                <a:solidFill>
                  <a:srgbClr val="4B212B"/>
                </a:solidFill>
                <a:latin typeface="Gulim"/>
                <a:ea typeface="Gulim"/>
                <a:cs typeface="Gulim"/>
              </a:defRPr>
            </a:lvl3pPr>
            <a:lvl4pPr algn="ctr">
              <a:defRPr sz="5100" b="1">
                <a:solidFill>
                  <a:srgbClr val="4B212B"/>
                </a:solidFill>
                <a:latin typeface="Gulim"/>
                <a:ea typeface="Gulim"/>
                <a:cs typeface="Gulim"/>
              </a:defRPr>
            </a:lvl4pPr>
            <a:lvl5pPr algn="ctr">
              <a:defRPr sz="5100" b="1">
                <a:solidFill>
                  <a:srgbClr val="4B212B"/>
                </a:solidFill>
                <a:latin typeface="Gulim"/>
                <a:ea typeface="Gulim"/>
                <a:cs typeface="Gulim"/>
              </a:defRPr>
            </a:lvl5pPr>
            <a:lvl6pPr algn="ctr">
              <a:defRPr sz="5100" b="1">
                <a:solidFill>
                  <a:srgbClr val="4B212B"/>
                </a:solidFill>
                <a:latin typeface="Gulim"/>
                <a:ea typeface="Gulim"/>
                <a:cs typeface="Gulim"/>
              </a:defRPr>
            </a:lvl6pPr>
            <a:lvl7pPr algn="ctr">
              <a:defRPr sz="5100" b="1">
                <a:solidFill>
                  <a:srgbClr val="4B212B"/>
                </a:solidFill>
                <a:latin typeface="Gulim"/>
                <a:ea typeface="Gulim"/>
                <a:cs typeface="Gulim"/>
              </a:defRPr>
            </a:lvl7pPr>
            <a:lvl8pPr algn="ctr">
              <a:defRPr sz="5100" b="1">
                <a:solidFill>
                  <a:srgbClr val="4B212B"/>
                </a:solidFill>
                <a:latin typeface="Gulim"/>
                <a:ea typeface="Gulim"/>
                <a:cs typeface="Gulim"/>
              </a:defRPr>
            </a:lvl8pPr>
            <a:lvl9pPr algn="ctr">
              <a:defRPr sz="5100" b="1">
                <a:solidFill>
                  <a:srgbClr val="4B212B"/>
                </a:solidFill>
                <a:latin typeface="Gulim"/>
                <a:ea typeface="Gulim"/>
                <a:cs typeface="Gulim"/>
              </a:defRPr>
            </a:lvl9pPr>
          </a:lstStyle>
          <a:p xmlns:a="http://schemas.openxmlformats.org/drawingml/2006/main">
            <a:pPr algn="ctr">
              <a:defRPr sz="5100" b="1">
                <a:solidFill>
                  <a:srgbClr val="4B212B"/>
                </a:solidFill>
                <a:latin typeface="Gulim"/>
                <a:ea typeface="Gulim"/>
                <a:cs typeface="Gulim"/>
              </a:defRPr>
            </a:pPr>
            <a:r>
              <a:rPr sz="5100" b="1">
                <a:solidFill>
                  <a:srgbClr val="4B212B"/>
                </a:solidFill>
                <a:latin typeface="Gulim"/>
                <a:ea typeface="Gulim"/>
                <a:cs typeface="Gulim"/>
              </a:rPr>
              <a:t>감사합니다</a:t>
            </a:r>
          </a:p>
        </p:txBody>
      </p:sp>
      <p:sp>
        <p:nvSpPr>
          <p:cNvPr id="4" name="질문이나 의견을 나누어 주세요">
            <a:extLst xmlns:a="http://schemas.openxmlformats.org/drawingml/2006/main">
              <a:ext uri="{FF2B5EF4-FFF2-40B4-BE49-F238E27FC236}">
                <a16:creationId xmlns:a16="http://schemas.microsoft.com/office/drawing/2014/main" id="{4B621474-ABB7-4D72-B324-806C29B0D34A}"/>
              </a:ext>
            </a:extLst>
          </p:cNvPr>
          <p:cNvSpPr>
            <a:spLocks xmlns:a="http://schemas.openxmlformats.org/drawingml/2006/main" noGrp="1"/>
          </p:cNvSpPr>
          <p:nvPr>
            <p:ph type="subTitle" idx="1"/>
          </p:nvPr>
        </p:nvSpPr>
        <p:spPr>
          <a:xfrm xmlns:a="http://schemas.openxmlformats.org/drawingml/2006/main">
            <a:off x="1028700" y="4791075"/>
            <a:ext cx="1013460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lvl1pPr algn="ctr">
              <a:defRPr sz="2175" b="0">
                <a:solidFill>
                  <a:srgbClr val="856D6D"/>
                </a:solidFill>
                <a:latin typeface="Gulim"/>
                <a:ea typeface="Gulim"/>
                <a:cs typeface="Gulim"/>
              </a:defRPr>
            </a:lvl1pPr>
            <a:lvl2pPr algn="ctr">
              <a:defRPr sz="2175" b="0">
                <a:solidFill>
                  <a:srgbClr val="856D6D"/>
                </a:solidFill>
                <a:latin typeface="Gulim"/>
                <a:ea typeface="Gulim"/>
                <a:cs typeface="Gulim"/>
              </a:defRPr>
            </a:lvl2pPr>
            <a:lvl3pPr algn="ctr">
              <a:defRPr sz="2175" b="0">
                <a:solidFill>
                  <a:srgbClr val="856D6D"/>
                </a:solidFill>
                <a:latin typeface="Gulim"/>
                <a:ea typeface="Gulim"/>
                <a:cs typeface="Gulim"/>
              </a:defRPr>
            </a:lvl3pPr>
            <a:lvl4pPr algn="ctr">
              <a:defRPr sz="2175" b="0">
                <a:solidFill>
                  <a:srgbClr val="856D6D"/>
                </a:solidFill>
                <a:latin typeface="Gulim"/>
                <a:ea typeface="Gulim"/>
                <a:cs typeface="Gulim"/>
              </a:defRPr>
            </a:lvl4pPr>
            <a:lvl5pPr algn="ctr">
              <a:defRPr sz="2175" b="0">
                <a:solidFill>
                  <a:srgbClr val="856D6D"/>
                </a:solidFill>
                <a:latin typeface="Gulim"/>
                <a:ea typeface="Gulim"/>
                <a:cs typeface="Gulim"/>
              </a:defRPr>
            </a:lvl5pPr>
            <a:lvl6pPr algn="ctr">
              <a:defRPr sz="2175" b="0">
                <a:solidFill>
                  <a:srgbClr val="856D6D"/>
                </a:solidFill>
                <a:latin typeface="Gulim"/>
                <a:ea typeface="Gulim"/>
                <a:cs typeface="Gulim"/>
              </a:defRPr>
            </a:lvl6pPr>
            <a:lvl7pPr algn="ctr">
              <a:defRPr sz="2175" b="0">
                <a:solidFill>
                  <a:srgbClr val="856D6D"/>
                </a:solidFill>
                <a:latin typeface="Gulim"/>
                <a:ea typeface="Gulim"/>
                <a:cs typeface="Gulim"/>
              </a:defRPr>
            </a:lvl7pPr>
            <a:lvl8pPr algn="ctr">
              <a:defRPr sz="2175" b="0">
                <a:solidFill>
                  <a:srgbClr val="856D6D"/>
                </a:solidFill>
                <a:latin typeface="Gulim"/>
                <a:ea typeface="Gulim"/>
                <a:cs typeface="Gulim"/>
              </a:defRPr>
            </a:lvl8pPr>
            <a:lvl9pPr algn="ctr">
              <a:defRPr sz="2175" b="0">
                <a:solidFill>
                  <a:srgbClr val="856D6D"/>
                </a:solidFill>
                <a:latin typeface="Gulim"/>
                <a:ea typeface="Gulim"/>
                <a:cs typeface="Gulim"/>
              </a:defRPr>
            </a:lvl9pPr>
          </a:lstStyle>
          <a:p xmlns:a="http://schemas.openxmlformats.org/drawingml/2006/main">
            <a:pPr algn="ctr">
              <a:defRPr sz="2175" b="0">
                <a:solidFill>
                  <a:srgbClr val="856D6D"/>
                </a:solidFill>
                <a:latin typeface="Gulim"/>
                <a:ea typeface="Gulim"/>
                <a:cs typeface="Gulim"/>
              </a:defRPr>
            </a:pPr>
            <a:r>
              <a:rPr sz="2175" b="0">
                <a:solidFill>
                  <a:srgbClr val="856D6D"/>
                </a:solidFill>
                <a:latin typeface="Gulim"/>
                <a:ea typeface="Gulim"/>
                <a:cs typeface="Gulim"/>
              </a:rPr>
              <a:t>질문이나 의견을 나누어 주세요</a:t>
            </a:r>
          </a:p>
        </p:txBody>
      </p:sp>
    </p:spTree>
  </p:cSld>
</p:sldLayout>
</file>

<file path=ppt/companyTemplate/slideLayouts/slideLayout12.xml><?xml version="1.0" encoding="utf-8"?>
<p:sldLayout xmlns:p="http://schemas.openxmlformats.org/presentationml/2006/main">
  <p:cSld name="11 빈 페이지">
    <p:bg>
      <p:bgPr>
        <a:solidFill xmlns:a="http://schemas.openxmlformats.org/drawingml/2006/main">
          <a:srgbClr val="FFFFFF"/>
        </a:solidFill>
      </p:bgPr>
    </p:bg>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dab854aab2994574"/>
          <a:stretch xmlns:a="http://schemas.openxmlformats.org/drawingml/2006/main"/>
        </p:blipFill>
        <p:spPr>
          <a:xfrm xmlns:a="http://schemas.openxmlformats.org/drawingml/2006/main">
            <a:off x="9620250" y="6134100"/>
            <a:ext cx="1857375" cy="415865"/>
          </a:xfrm>
          <a:prstGeom xmlns:a="http://schemas.openxmlformats.org/drawingml/2006/main" prst="rect">
            <a:avLst/>
          </a:prstGeom>
        </p:spPr>
      </p:pic>
    </p:spTree>
  </p:cSld>
</p:sldLayout>
</file>

<file path=ppt/companyTemplate/slideMasters/_rels/slideMaster2.xml.rels><?xml version='1.0' encoding='UTF-8' standalone='yes'?>
<Relationships xmlns="http://schemas.openxmlformats.org/package/2006/relationships"><Relationship Type="http://schemas.openxmlformats.org/officeDocument/2006/relationships/theme" Target="/ppt/companyTemplate/slideMasters/theme/theme3.xml" Id="Rab588c9d0d7c4581"/><Relationship Type="http://schemas.openxmlformats.org/officeDocument/2006/relationships/slideLayout" Target="/ppt/companyTemplate/slideLayouts/slideLayout2.xml" Id="R9276e9a0847f49e4"/><Relationship Type="http://schemas.openxmlformats.org/officeDocument/2006/relationships/slideLayout" Target="/ppt/companyTemplate/slideLayouts/slideLayout3.xml" Id="Rcd449fdd30674bc3"/><Relationship Type="http://schemas.openxmlformats.org/officeDocument/2006/relationships/slideLayout" Target="/ppt/companyTemplate/slideLayouts/slideLayout4.xml" Id="Rf376a9c9129a4dc2"/><Relationship Type="http://schemas.openxmlformats.org/officeDocument/2006/relationships/slideLayout" Target="/ppt/companyTemplate/slideLayouts/slideLayout5.xml" Id="Rdc72e160e0924673"/><Relationship Type="http://schemas.openxmlformats.org/officeDocument/2006/relationships/slideLayout" Target="/ppt/companyTemplate/slideLayouts/slideLayout6.xml" Id="Rda17b1dada5f40ca"/><Relationship Type="http://schemas.openxmlformats.org/officeDocument/2006/relationships/slideLayout" Target="/ppt/companyTemplate/slideLayouts/slideLayout7.xml" Id="Rcd561bee1afb41df"/><Relationship Type="http://schemas.openxmlformats.org/officeDocument/2006/relationships/slideLayout" Target="/ppt/companyTemplate/slideLayouts/slideLayout8.xml" Id="R3a7d3344b5054f8a"/><Relationship Type="http://schemas.openxmlformats.org/officeDocument/2006/relationships/slideLayout" Target="/ppt/companyTemplate/slideLayouts/slideLayout9.xml" Id="Rd11b5a9437c3439c"/><Relationship Type="http://schemas.openxmlformats.org/officeDocument/2006/relationships/slideLayout" Target="/ppt/companyTemplate/slideLayouts/slideLayout10.xml" Id="R6075486cc6234249"/><Relationship Type="http://schemas.openxmlformats.org/officeDocument/2006/relationships/slideLayout" Target="/ppt/companyTemplate/slideLayouts/slideLayout11.xml" Id="Rc3092e7a0650450e"/><Relationship Type="http://schemas.openxmlformats.org/officeDocument/2006/relationships/slideLayout" Target="/ppt/companyTemplate/slideLayouts/slideLayout12.xml" Id="Rc26bc97b62ea4855"/></Relationships>
</file>

<file path=ppt/companyTemplate/slideMasters/slideMaster2.xml><?xml version="1.0" encoding="utf-8"?>
<p:sldMaster xmlns:p="http://schemas.openxmlformats.org/presentationml/2006/main">
  <p:cSld name="나나랩 기본 마스터">
    <p:bg>
      <p:bgPr>
        <a:solidFill xmlns:a="http://schemas.openxmlformats.org/drawingml/2006/main">
          <a:srgbClr val="FFFFFF"/>
        </a:solidFill>
      </p:bgPr>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51" r:id="R9276e9a0847f49e4"/>
    <p:sldLayoutId xmlns:r="http://schemas.openxmlformats.org/officeDocument/2006/relationships" id="2147483652" r:id="Rcd449fdd30674bc3"/>
    <p:sldLayoutId xmlns:r="http://schemas.openxmlformats.org/officeDocument/2006/relationships" id="2147483653" r:id="Rf376a9c9129a4dc2"/>
    <p:sldLayoutId xmlns:r="http://schemas.openxmlformats.org/officeDocument/2006/relationships" id="2147483654" r:id="Rdc72e160e0924673"/>
    <p:sldLayoutId xmlns:r="http://schemas.openxmlformats.org/officeDocument/2006/relationships" id="2147483655" r:id="Rda17b1dada5f40ca"/>
    <p:sldLayoutId xmlns:r="http://schemas.openxmlformats.org/officeDocument/2006/relationships" id="2147483656" r:id="Rcd561bee1afb41df"/>
    <p:sldLayoutId xmlns:r="http://schemas.openxmlformats.org/officeDocument/2006/relationships" id="2147483657" r:id="R3a7d3344b5054f8a"/>
    <p:sldLayoutId xmlns:r="http://schemas.openxmlformats.org/officeDocument/2006/relationships" id="2147483658" r:id="Rd11b5a9437c3439c"/>
    <p:sldLayoutId xmlns:r="http://schemas.openxmlformats.org/officeDocument/2006/relationships" id="2147483659" r:id="R6075486cc6234249"/>
    <p:sldLayoutId xmlns:r="http://schemas.openxmlformats.org/officeDocument/2006/relationships" id="2147483660" r:id="Rc3092e7a0650450e"/>
    <p:sldLayoutId xmlns:r="http://schemas.openxmlformats.org/officeDocument/2006/relationships" id="2147483661" r:id="Rc26bc97b62ea4855"/>
  </p:sldLayoutIdLst>
  <p:txStyles>
    <p:titleStyle>
      <a:lvl1pPr xmlns:a="http://schemas.openxmlformats.org/drawingml/2006/main">
        <a:buNone/>
        <a:defRPr sz="3450">
          <a:latin typeface="Gulim"/>
          <a:ea typeface="Gulim"/>
          <a:cs typeface="Gulim"/>
        </a:defRPr>
      </a:lvl1pPr>
      <a:lvl2pPr xmlns:a="http://schemas.openxmlformats.org/drawingml/2006/main">
        <a:buNone/>
        <a:defRPr sz="3450">
          <a:latin typeface="Gulim"/>
          <a:ea typeface="Gulim"/>
          <a:cs typeface="Gulim"/>
        </a:defRPr>
      </a:lvl2pPr>
      <a:lvl3pPr xmlns:a="http://schemas.openxmlformats.org/drawingml/2006/main">
        <a:buNone/>
        <a:defRPr sz="3450">
          <a:latin typeface="Gulim"/>
          <a:ea typeface="Gulim"/>
          <a:cs typeface="Gulim"/>
        </a:defRPr>
      </a:lvl3pPr>
      <a:lvl4pPr xmlns:a="http://schemas.openxmlformats.org/drawingml/2006/main">
        <a:buNone/>
        <a:defRPr sz="3450">
          <a:latin typeface="Gulim"/>
          <a:ea typeface="Gulim"/>
          <a:cs typeface="Gulim"/>
        </a:defRPr>
      </a:lvl4pPr>
      <a:lvl5pPr xmlns:a="http://schemas.openxmlformats.org/drawingml/2006/main">
        <a:buNone/>
        <a:defRPr sz="3450">
          <a:latin typeface="Gulim"/>
          <a:ea typeface="Gulim"/>
          <a:cs typeface="Gulim"/>
        </a:defRPr>
      </a:lvl5pPr>
      <a:lvl6pPr xmlns:a="http://schemas.openxmlformats.org/drawingml/2006/main">
        <a:buNone/>
        <a:defRPr sz="3450">
          <a:latin typeface="Gulim"/>
          <a:ea typeface="Gulim"/>
          <a:cs typeface="Gulim"/>
        </a:defRPr>
      </a:lvl6pPr>
      <a:lvl7pPr xmlns:a="http://schemas.openxmlformats.org/drawingml/2006/main">
        <a:buNone/>
        <a:defRPr sz="3450">
          <a:latin typeface="Gulim"/>
          <a:ea typeface="Gulim"/>
          <a:cs typeface="Gulim"/>
        </a:defRPr>
      </a:lvl7pPr>
      <a:lvl8pPr xmlns:a="http://schemas.openxmlformats.org/drawingml/2006/main">
        <a:buNone/>
        <a:defRPr sz="3450">
          <a:latin typeface="Gulim"/>
          <a:ea typeface="Gulim"/>
          <a:cs typeface="Gulim"/>
        </a:defRPr>
      </a:lvl8pPr>
      <a:lvl9pPr xmlns:a="http://schemas.openxmlformats.org/drawingml/2006/main">
        <a:buNone/>
        <a:defRPr sz="3450">
          <a:latin typeface="Gulim"/>
          <a:ea typeface="Gulim"/>
          <a:cs typeface="Gulim"/>
        </a:defRPr>
      </a:lvl9pPr>
    </p:titleStyle>
    <p:bodyStyle>
      <a:lvl1pPr xmlns:a="http://schemas.openxmlformats.org/drawingml/2006/main">
        <a:buNone/>
        <a:defRPr sz="2100">
          <a:latin typeface="Gulim"/>
          <a:ea typeface="Gulim"/>
          <a:cs typeface="Gulim"/>
        </a:defRPr>
      </a:lvl1pPr>
      <a:lvl2pPr xmlns:a="http://schemas.openxmlformats.org/drawingml/2006/main">
        <a:buNone/>
        <a:defRPr sz="2100">
          <a:latin typeface="Gulim"/>
          <a:ea typeface="Gulim"/>
          <a:cs typeface="Gulim"/>
        </a:defRPr>
      </a:lvl2pPr>
      <a:lvl3pPr xmlns:a="http://schemas.openxmlformats.org/drawingml/2006/main">
        <a:buNone/>
        <a:defRPr sz="2100">
          <a:latin typeface="Gulim"/>
          <a:ea typeface="Gulim"/>
          <a:cs typeface="Gulim"/>
        </a:defRPr>
      </a:lvl3pPr>
      <a:lvl4pPr xmlns:a="http://schemas.openxmlformats.org/drawingml/2006/main">
        <a:buNone/>
        <a:defRPr sz="2100">
          <a:latin typeface="Gulim"/>
          <a:ea typeface="Gulim"/>
          <a:cs typeface="Gulim"/>
        </a:defRPr>
      </a:lvl4pPr>
      <a:lvl5pPr xmlns:a="http://schemas.openxmlformats.org/drawingml/2006/main">
        <a:buNone/>
        <a:defRPr sz="2100">
          <a:latin typeface="Gulim"/>
          <a:ea typeface="Gulim"/>
          <a:cs typeface="Gulim"/>
        </a:defRPr>
      </a:lvl5pPr>
      <a:lvl6pPr xmlns:a="http://schemas.openxmlformats.org/drawingml/2006/main">
        <a:buNone/>
        <a:defRPr sz="2100">
          <a:latin typeface="Gulim"/>
          <a:ea typeface="Gulim"/>
          <a:cs typeface="Gulim"/>
        </a:defRPr>
      </a:lvl6pPr>
      <a:lvl7pPr xmlns:a="http://schemas.openxmlformats.org/drawingml/2006/main">
        <a:buNone/>
        <a:defRPr sz="2100">
          <a:latin typeface="Gulim"/>
          <a:ea typeface="Gulim"/>
          <a:cs typeface="Gulim"/>
        </a:defRPr>
      </a:lvl7pPr>
      <a:lvl8pPr xmlns:a="http://schemas.openxmlformats.org/drawingml/2006/main">
        <a:buNone/>
        <a:defRPr sz="2100">
          <a:latin typeface="Gulim"/>
          <a:ea typeface="Gulim"/>
          <a:cs typeface="Gulim"/>
        </a:defRPr>
      </a:lvl8pPr>
      <a:lvl9pPr xmlns:a="http://schemas.openxmlformats.org/drawingml/2006/main">
        <a:buNone/>
        <a:defRPr sz="2100">
          <a:latin typeface="Gulim"/>
          <a:ea typeface="Gulim"/>
          <a:cs typeface="Gulim"/>
        </a:defRPr>
      </a:lvl9pPr>
    </p:bodyStyle>
    <p:otherStyle>
      <a:lvl1pPr xmlns:a="http://schemas.openxmlformats.org/drawingml/2006/main">
        <a:buNone/>
        <a:defRPr sz="2100">
          <a:latin typeface="Gulim"/>
          <a:ea typeface="Gulim"/>
          <a:cs typeface="Gulim"/>
        </a:defRPr>
      </a:lvl1pPr>
      <a:lvl2pPr xmlns:a="http://schemas.openxmlformats.org/drawingml/2006/main">
        <a:buNone/>
        <a:defRPr sz="2100">
          <a:latin typeface="Gulim"/>
          <a:ea typeface="Gulim"/>
          <a:cs typeface="Gulim"/>
        </a:defRPr>
      </a:lvl2pPr>
      <a:lvl3pPr xmlns:a="http://schemas.openxmlformats.org/drawingml/2006/main">
        <a:buNone/>
        <a:defRPr sz="2100">
          <a:latin typeface="Gulim"/>
          <a:ea typeface="Gulim"/>
          <a:cs typeface="Gulim"/>
        </a:defRPr>
      </a:lvl3pPr>
      <a:lvl4pPr xmlns:a="http://schemas.openxmlformats.org/drawingml/2006/main">
        <a:buNone/>
        <a:defRPr sz="2100">
          <a:latin typeface="Gulim"/>
          <a:ea typeface="Gulim"/>
          <a:cs typeface="Gulim"/>
        </a:defRPr>
      </a:lvl4pPr>
      <a:lvl5pPr xmlns:a="http://schemas.openxmlformats.org/drawingml/2006/main">
        <a:buNone/>
        <a:defRPr sz="2100">
          <a:latin typeface="Gulim"/>
          <a:ea typeface="Gulim"/>
          <a:cs typeface="Gulim"/>
        </a:defRPr>
      </a:lvl5pPr>
      <a:lvl6pPr xmlns:a="http://schemas.openxmlformats.org/drawingml/2006/main">
        <a:buNone/>
        <a:defRPr sz="2100">
          <a:latin typeface="Gulim"/>
          <a:ea typeface="Gulim"/>
          <a:cs typeface="Gulim"/>
        </a:defRPr>
      </a:lvl6pPr>
      <a:lvl7pPr xmlns:a="http://schemas.openxmlformats.org/drawingml/2006/main">
        <a:buNone/>
        <a:defRPr sz="2100">
          <a:latin typeface="Gulim"/>
          <a:ea typeface="Gulim"/>
          <a:cs typeface="Gulim"/>
        </a:defRPr>
      </a:lvl7pPr>
      <a:lvl8pPr xmlns:a="http://schemas.openxmlformats.org/drawingml/2006/main">
        <a:buNone/>
        <a:defRPr sz="2100">
          <a:latin typeface="Gulim"/>
          <a:ea typeface="Gulim"/>
          <a:cs typeface="Gulim"/>
        </a:defRPr>
      </a:lvl8pPr>
      <a:lvl9pPr xmlns:a="http://schemas.openxmlformats.org/drawingml/2006/main">
        <a:buNone/>
        <a:defRPr sz="2100">
          <a:latin typeface="Gulim"/>
          <a:ea typeface="Gulim"/>
          <a:cs typeface="Gulim"/>
        </a:defRPr>
      </a:lvl9pPr>
    </p:otherStyle>
  </p:txStyles>
</p:sldMaster>
</file>

<file path=ppt/companyTemplate/slideMasters/theme/theme3.xml><?xml version="1.0" encoding="utf-8"?>
<a:theme xmlns:a="http://schemas.openxmlformats.org/drawingml/2006/main" name="ChatGPT">
  <a:themeElements>
    <a:clrScheme name="NaNa Lab">
      <a:dk1>
        <a:srgbClr val="4B212B"/>
      </a:dk1>
      <a:lt1>
        <a:srgbClr val="FFFFFF"/>
      </a:lt1>
      <a:dk2>
        <a:srgbClr val="856D6D"/>
      </a:dk2>
      <a:lt2>
        <a:srgbClr val="FFF9F0"/>
      </a:lt2>
      <a:accent1>
        <a:srgbClr val="FABC6A"/>
      </a:accent1>
      <a:accent2>
        <a:srgbClr val="4B212B"/>
      </a:accent2>
      <a:accent3>
        <a:srgbClr val="FF99A6"/>
      </a:accent3>
      <a:accent4>
        <a:srgbClr val="CE8B53"/>
      </a:accent4>
      <a:accent5>
        <a:srgbClr val="9C6B70"/>
      </a:accent5>
      <a:accent6>
        <a:srgbClr val="D8BBA5"/>
      </a:accent6>
      <a:hlink>
        <a:srgbClr val="4B212B"/>
      </a:hlink>
      <a:folHlink>
        <a:srgbClr val="856D6D"/>
      </a:folHlink>
    </a:clrScheme>
    <a:fontScheme name="NaNa Lab Gulim">
      <a:majorFont>
        <a:latin typeface="Gulim"/>
        <a:ea typeface="Gulim"/>
        <a:cs typeface="Gulim"/>
        <a:font script="Hang" typeface="Gulim"/>
      </a:majorFont>
      <a:minorFont>
        <a:latin typeface="Gulim"/>
        <a:ea typeface="Gulim"/>
        <a:cs typeface="Gulim"/>
        <a:font script="Hang" typeface="Gulim"/>
      </a:minorFont>
    </a:fontScheme>
    <a:fmtScheme name="NaNa Lab">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companyTemplate/theme/theme1.xml><?xml version="1.0" encoding="utf-8"?>
<a:theme xmlns:a="http://schemas.openxmlformats.org/drawingml/2006/main" name="ChatGPT">
  <a:themeElements>
    <a:clrScheme name="NaNa Lab">
      <a:dk1>
        <a:srgbClr val="4B212B"/>
      </a:dk1>
      <a:lt1>
        <a:srgbClr val="FFFFFF"/>
      </a:lt1>
      <a:dk2>
        <a:srgbClr val="856D6D"/>
      </a:dk2>
      <a:lt2>
        <a:srgbClr val="FFF9F0"/>
      </a:lt2>
      <a:accent1>
        <a:srgbClr val="FABC6A"/>
      </a:accent1>
      <a:accent2>
        <a:srgbClr val="4B212B"/>
      </a:accent2>
      <a:accent3>
        <a:srgbClr val="FF99A6"/>
      </a:accent3>
      <a:accent4>
        <a:srgbClr val="CE8B53"/>
      </a:accent4>
      <a:accent5>
        <a:srgbClr val="9C6B70"/>
      </a:accent5>
      <a:accent6>
        <a:srgbClr val="D8BBA5"/>
      </a:accent6>
      <a:hlink>
        <a:srgbClr val="4B212B"/>
      </a:hlink>
      <a:folHlink>
        <a:srgbClr val="856D6D"/>
      </a:folHlink>
    </a:clrScheme>
    <a:fontScheme name="NaNa Lab Gulim">
      <a:majorFont>
        <a:latin typeface="Gulim"/>
        <a:ea typeface="Gulim"/>
        <a:cs typeface="Gulim"/>
        <a:font script="Hang" typeface="Gulim"/>
      </a:majorFont>
      <a:minorFont>
        <a:latin typeface="Gulim"/>
        <a:ea typeface="Gulim"/>
        <a:cs typeface="Gulim"/>
        <a:font script="Hang" typeface="Gulim"/>
      </a:minorFont>
    </a:fontScheme>
    <a:fmtScheme name="NaNa Lab">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preservedSource/notesMasters/_rels/notesMaster1.xml.rels><?xml version='1.0' encoding='UTF-8' standalone='yes'?>
<Relationships xmlns="http://schemas.openxmlformats.org/package/2006/relationships"><Relationship Type="http://schemas.openxmlformats.org/officeDocument/2006/relationships/theme" Target="/ppt/preservedSource/notesMasters/theme/theme3.xml" Id="Rdd6b48f3c00d4cc7"/></Relationships>
</file>

<file path=ppt/preservedSource/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preservedSource/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Gulim"/>
        <a:ea typeface="Gulim"/>
        <a:cs typeface="Gulim"/>
      </a:majorFont>
      <a:minorFont>
        <a:latin typeface="Gulim"/>
        <a:ea typeface="Gulim"/>
        <a:cs typeface="Gulim"/>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preservedSource/notesSlides/_rels/notesSlide1.xml.rels><?xml version='1.0' encoding='UTF-8' standalone='yes'?>
<Relationships xmlns="http://schemas.openxmlformats.org/package/2006/relationships"><Relationship Type="http://schemas.openxmlformats.org/officeDocument/2006/relationships/slide" Target="/ppt/slides/slide1.xml" Id="Rf8c1cc4ec9054ad8"/><Relationship Type="http://schemas.openxmlformats.org/officeDocument/2006/relationships/notesMaster" Target="/ppt/preservedSource/notesMasters/notesMaster1.xml" Id="R96b29181505f462a"/></Relationships>
</file>

<file path=ppt/preservedSource/notesSlides/_rels/notesSlide2.xml.rels><?xml version='1.0' encoding='UTF-8' standalone='yes'?>
<Relationships xmlns="http://schemas.openxmlformats.org/package/2006/relationships"><Relationship Type="http://schemas.openxmlformats.org/officeDocument/2006/relationships/slide" Target="/ppt/slides/slide2.xml" Id="Ra1cceb319c5e4d74"/><Relationship Type="http://schemas.openxmlformats.org/officeDocument/2006/relationships/notesMaster" Target="/ppt/preservedSource/notesMasters/notesMaster1.xml" Id="R9186d7e368fe4c89"/></Relationships>
</file>

<file path=ppt/preservedSource/notesSlides/_rels/notesSlide3.xml.rels><?xml version='1.0' encoding='UTF-8' standalone='yes'?>
<Relationships xmlns="http://schemas.openxmlformats.org/package/2006/relationships"><Relationship Type="http://schemas.openxmlformats.org/officeDocument/2006/relationships/slide" Target="/ppt/slides/slide3.xml" Id="R9f2a61e248aa4e7c"/><Relationship Type="http://schemas.openxmlformats.org/officeDocument/2006/relationships/notesMaster" Target="/ppt/preservedSource/notesMasters/notesMaster1.xml" Id="Rd49d77cffd7c4372"/></Relationships>
</file>

<file path=ppt/preservedSource/notesSlides/_rels/notesSlide4.xml.rels><?xml version='1.0' encoding='UTF-8' standalone='yes'?>
<Relationships xmlns="http://schemas.openxmlformats.org/package/2006/relationships"><Relationship Type="http://schemas.openxmlformats.org/officeDocument/2006/relationships/slide" Target="/ppt/slides/slide4.xml" Id="Re3c5d7ac21954e66"/><Relationship Type="http://schemas.openxmlformats.org/officeDocument/2006/relationships/notesMaster" Target="/ppt/preservedSource/notesMasters/notesMaster1.xml" Id="R07fa6200f74a4e24"/></Relationships>
</file>

<file path=ppt/preservedSource/notesSlides/_rels/notesSlide5.xml.rels><?xml version='1.0' encoding='UTF-8' standalone='yes'?>
<Relationships xmlns="http://schemas.openxmlformats.org/package/2006/relationships"><Relationship Type="http://schemas.openxmlformats.org/officeDocument/2006/relationships/slide" Target="/ppt/slides/slide5.xml" Id="R65d005309e2b4fc5"/><Relationship Type="http://schemas.openxmlformats.org/officeDocument/2006/relationships/notesMaster" Target="/ppt/preservedSource/notesMasters/notesMaster1.xml" Id="Ra1f8bfa3d78c4fc4"/></Relationships>
</file>

<file path=ppt/preservedSource/notesSlides/_rels/notesSlide6.xml.rels><?xml version='1.0' encoding='UTF-8' standalone='yes'?>
<Relationships xmlns="http://schemas.openxmlformats.org/package/2006/relationships"><Relationship Type="http://schemas.openxmlformats.org/officeDocument/2006/relationships/slide" Target="/ppt/slides/slide6.xml" Id="Re1de8c358dd94bcd"/><Relationship Type="http://schemas.openxmlformats.org/officeDocument/2006/relationships/notesMaster" Target="/ppt/preservedSource/notesMasters/notesMaster1.xml" Id="R83c4c45108db4342"/></Relationships>
</file>

<file path=ppt/preservedSource/notesSlides/_rels/notesSlide7.xml.rels><?xml version='1.0' encoding='UTF-8' standalone='yes'?>
<Relationships xmlns="http://schemas.openxmlformats.org/package/2006/relationships"><Relationship Type="http://schemas.openxmlformats.org/officeDocument/2006/relationships/slide" Target="/ppt/slides/slide7.xml" Id="R0f489ed1897e482f"/><Relationship Type="http://schemas.openxmlformats.org/officeDocument/2006/relationships/notesMaster" Target="/ppt/preservedSource/notesMasters/notesMaster1.xml" Id="R692569a0f0de49cc"/></Relationships>
</file>

<file path=ppt/preservedSource/notesSlides/_rels/notesSlide8.xml.rels><?xml version='1.0' encoding='UTF-8' standalone='yes'?>
<Relationships xmlns="http://schemas.openxmlformats.org/package/2006/relationships"><Relationship Type="http://schemas.openxmlformats.org/officeDocument/2006/relationships/slide" Target="/ppt/slides/slide8.xml" Id="Rc0f2b5a282474733"/><Relationship Type="http://schemas.openxmlformats.org/officeDocument/2006/relationships/notesMaster" Target="/ppt/preservedSource/notesMasters/notesMaster1.xml" Id="R4a80c1d88bf24bf2"/></Relationships>
</file>

<file path=ppt/preservedSource/notesSlides/_rels/notesSlide9.xml.rels><?xml version='1.0' encoding='UTF-8' standalone='yes'?>
<Relationships xmlns="http://schemas.openxmlformats.org/package/2006/relationships"><Relationship Type="http://schemas.openxmlformats.org/officeDocument/2006/relationships/slide" Target="/ppt/slides/slide9.xml" Id="R5dd53da0e5cb4e3f"/><Relationship Type="http://schemas.openxmlformats.org/officeDocument/2006/relationships/notesMaster" Target="/ppt/preservedSource/notesMasters/notesMaster1.xml" Id="Rc3e8aec34b1244b4"/></Relationships>
</file>

<file path=ppt/preservedSource/notesSlides/_rels/notesSlide10.xml.rels><?xml version='1.0' encoding='UTF-8' standalone='yes'?>
<Relationships xmlns="http://schemas.openxmlformats.org/package/2006/relationships"><Relationship Type="http://schemas.openxmlformats.org/officeDocument/2006/relationships/slide" Target="/ppt/slides/slide10.xml" Id="Rfb93e8bed6a04bc5"/><Relationship Type="http://schemas.openxmlformats.org/officeDocument/2006/relationships/notesMaster" Target="/ppt/preservedSource/notesMasters/notesMaster1.xml" Id="Rd15dfa63087c4f23"/></Relationships>
</file>

<file path=ppt/preservedSource/notesSlides/_rels/notesSlide11.xml.rels><?xml version='1.0' encoding='UTF-8' standalone='yes'?>
<Relationships xmlns="http://schemas.openxmlformats.org/package/2006/relationships"><Relationship Type="http://schemas.openxmlformats.org/officeDocument/2006/relationships/slide" Target="/ppt/slides/slide11.xml" Id="Rc7f4cc90c364492d"/><Relationship Type="http://schemas.openxmlformats.org/officeDocument/2006/relationships/notesMaster" Target="/ppt/preservedSource/notesMasters/notesMaster1.xml" Id="R48c9705152dc483e"/></Relationships>
</file>

<file path=ppt/preservedSource/notesSlides/_rels/notesSlide12.xml.rels><?xml version='1.0' encoding='UTF-8' standalone='yes'?>
<Relationships xmlns="http://schemas.openxmlformats.org/package/2006/relationships"><Relationship Type="http://schemas.openxmlformats.org/officeDocument/2006/relationships/slide" Target="/ppt/slides/slide12.xml" Id="R0e82bf260c174bef"/><Relationship Type="http://schemas.openxmlformats.org/officeDocument/2006/relationships/notesMaster" Target="/ppt/preservedSource/notesMasters/notesMaster1.xml" Id="Rbefd25845e0343a0"/></Relationships>
</file>

<file path=ppt/preservedSource/notesSlides/_rels/notesSlide13.xml.rels><?xml version='1.0' encoding='UTF-8' standalone='yes'?>
<Relationships xmlns="http://schemas.openxmlformats.org/package/2006/relationships"><Relationship Type="http://schemas.openxmlformats.org/officeDocument/2006/relationships/slide" Target="/ppt/slides/slide13.xml" Id="R65868a35fd3c4786"/><Relationship Type="http://schemas.openxmlformats.org/officeDocument/2006/relationships/notesMaster" Target="/ppt/preservedSource/notesMasters/notesMaster1.xml" Id="R169ec39d118d43cc"/></Relationships>
</file>

<file path=ppt/preservedSource/notesSlides/_rels/notesSlide14.xml.rels><?xml version='1.0' encoding='UTF-8' standalone='yes'?>
<Relationships xmlns="http://schemas.openxmlformats.org/package/2006/relationships"><Relationship Type="http://schemas.openxmlformats.org/officeDocument/2006/relationships/slide" Target="/ppt/slides/slide14.xml" Id="Rf048ae7e37524d29"/><Relationship Type="http://schemas.openxmlformats.org/officeDocument/2006/relationships/notesMaster" Target="/ppt/preservedSource/notesMasters/notesMaster1.xml" Id="Rdecd1b60f4244946"/></Relationships>
</file>

<file path=ppt/preservedSource/notesSlides/_rels/notesSlide15.xml.rels><?xml version='1.0' encoding='UTF-8' standalone='yes'?>
<Relationships xmlns="http://schemas.openxmlformats.org/package/2006/relationships"><Relationship Type="http://schemas.openxmlformats.org/officeDocument/2006/relationships/slide" Target="/ppt/slides/slide15.xml" Id="Rbc74083b03364a24"/><Relationship Type="http://schemas.openxmlformats.org/officeDocument/2006/relationships/notesMaster" Target="/ppt/preservedSource/notesMasters/notesMaster1.xml" Id="R5983247bb16c45e7"/></Relationships>
</file>

<file path=ppt/preservedSource/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팀장 보고용 요약입니다. 본문 11장과 분석 참고용 부록 4장으로 구성했습니다. 실제 회사의 실적이 아닌 실습용 가상 원장입니다.</a:t>
            </a:r>
          </a:p>
          <a:p xmlns:a="http://schemas.openxmlformats.org/drawingml/2006/main">
            <a:r>
              <a:t/>
            </a:r>
          </a:p>
          <a:p xmlns:a="http://schemas.openxmlformats.org/drawingml/2006/main">
            <a:r>
              <a:t>자료: 거래원장_데이터_인사이트_보고서.docx 1, 14쪽.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9월 매출은 2,726,005,300원으로 전월 대비 20.9774% 증가. 건수 1,450→1,950으로 34.4828% 증가. 2. 기업·해외 누적 매출 비중78.70%, 증가분 기여84.58%. 3. 가전 7월 대비9월 감소41.94%, 7월27일 2,600만원 거래제외시31.72% 감소. 이 거래를 오류로 판정한 것은 아닙니다.</a:t>
            </a:r>
          </a:p>
          <a:p xmlns:a="http://schemas.openxmlformats.org/drawingml/2006/main">
            <a:r>
              <a:t/>
            </a:r>
          </a:p>
          <a:p xmlns:a="http://schemas.openxmlformats.org/drawingml/2006/main">
            <a:r>
              <a:t>자료: 거래원장_데이터_인사이트_보고서.docx 1–4쪽.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 7월2,263,468,600원,8월2,253,318,600원,9월2,726,005,300원. 매입757,497,300원,819,442,700원,772,429,800원. 월별일수31,31,30을조정한9월일평균매출증가율은25.01%.</a:t>
            </a:r>
          </a:p>
          <a:p xmlns:a="http://schemas.openxmlformats.org/drawingml/2006/main">
            <a:r>
              <a:t/>
            </a:r>
          </a:p>
          <a:p xmlns:a="http://schemas.openxmlformats.org/drawingml/2006/main">
            <a:r>
              <a:t>자료: 거래원장_데이터_인사이트_보고서.docx 1–2쪽.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대칭분해 건수효과7.3799106587억원+평균효과−2.6530436587억원=총증감4.726867억원. 신규매출320건,67,627,700원,건당211,337원. 신규9월매출건수16.41%/금액2.48%. 기존8개부서매출+17.98%,평균+4.95%는신규를제외한재집계이며구성비고정표준화가아닙니다. 거래건수는상품수량,건당평균은판매단가가아닙니다.</a:t>
            </a:r>
          </a:p>
          <a:p xmlns:a="http://schemas.openxmlformats.org/drawingml/2006/main">
            <a:r>
              <a:t/>
            </a:r>
          </a:p>
          <a:p xmlns:a="http://schemas.openxmlformats.org/drawingml/2006/main">
            <a:r>
              <a:t>자료: 거래원장_데이터_인사이트_보고서.docx 2쪽.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기업·해외매출건수비중20.21%,매출액78.70%. 9월성장기여해외54.0%,기업30.6%,신규14.3%,온라인5.4%,가전−7.0%,기타2.6%. 최대거래9월29일해외1.2억원제외해도전체매출전월대비15.65%,해외21.03%증가.</a:t>
            </a:r>
          </a:p>
          <a:p xmlns:a="http://schemas.openxmlformats.org/drawingml/2006/main">
            <a:r>
              <a:t/>
            </a:r>
          </a:p>
          <a:p xmlns:a="http://schemas.openxmlformats.org/drawingml/2006/main">
            <a:r>
              <a:t>자료: 거래원장_데이터_인사이트_보고서.docx 3–4쪽.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월별차트는보고서4쪽부서별표의억원단위소수셋째자리반올림값을사용했습니다. 가전1.738,1.339,1.009억원.온라인0.485,0.647,0.904억원. 변화율은원자료계산결과를사용. 온라인8월310건에서9월450건증가,평균20.87만원에서20.09만원감소.</a:t>
            </a:r>
          </a:p>
          <a:p xmlns:a="http://schemas.openxmlformats.org/drawingml/2006/main">
            <a:r>
              <a:t/>
            </a:r>
          </a:p>
          <a:p xmlns:a="http://schemas.openxmlformats.org/drawingml/2006/main">
            <a:r>
              <a:t>자료: 거래원장_데이터_인사이트_보고서.docx 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원장의결제수단열기준. 카드8월687건,9월1,036건.금액388,460,100원→396,036,800원. 신규카드229건은증가349건의65.62%. 세금계산서매출증가4.190496억원은총증가액의88.65%.</a:t>
            </a:r>
          </a:p>
          <a:p xmlns:a="http://schemas.openxmlformats.org/drawingml/2006/main">
            <a:r>
              <a:t/>
            </a:r>
          </a:p>
          <a:p xmlns:a="http://schemas.openxmlformats.org/drawingml/2006/main">
            <a:r>
              <a:t>자료: 거래원장_데이터_인사이트_보고서.docx 5쪽.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전체8,000건평균119.902만원,중앙29.63만원. 전체상위10%총액비중59.7%. 매출만필터하면상위10%480건매출비중60.4%로분모가다릅니다. 전체상위1%80건제외평균101.66만원(−15.2%),중앙29.22만원.</a:t>
            </a:r>
          </a:p>
          <a:p xmlns:a="http://schemas.openxmlformats.org/drawingml/2006/main">
            <a:r>
              <a:t/>
            </a:r>
          </a:p>
          <a:p xmlns:a="http://schemas.openxmlformats.org/drawingml/2006/main">
            <a:r>
              <a:t>자료: 거래원장_데이터_인사이트_보고서.docx 6쪽.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표준화항목16과Kitagawa분해항목17의매입필터결과. 평균변화−9,300.481원=구성효과−18,543.281원+부서내부효과+9,242.800원. 전체거래기본필터에서는신규매출이없는월때문에제외되지만매입필터에서는계산됩니다.</a:t>
            </a:r>
          </a:p>
          <a:p xmlns:a="http://schemas.openxmlformats.org/drawingml/2006/main">
            <a:r>
              <a:t/>
            </a:r>
          </a:p>
          <a:p xmlns:a="http://schemas.openxmlformats.org/drawingml/2006/main">
            <a:r>
              <a:t>자료: 거래원장_데이터_인사이트_보고서.docx 7쪽.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매출평일52.52건/주말51.31건,매입44.17/10.96건. ACF7매출0.3873,매입0.8123. 매출·매입일별금액Pearson0.738,요일과선형추세제거0.522. 탐색시차최대0일로매입후매출전환시차를밝힌결과가아닙니다.</a:t>
            </a:r>
          </a:p>
          <a:p xmlns:a="http://schemas.openxmlformats.org/drawingml/2006/main">
            <a:r>
              <a:t/>
            </a:r>
          </a:p>
          <a:p xmlns:a="http://schemas.openxmlformats.org/drawingml/2006/main">
            <a:r>
              <a:t>자료: 거래원장_데이터_인사이트_보고서.docx 8쪽.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매출변화를원인으로단정하지않고계약/상품/수량/원전표를추가확인할것을제안합니다. 수익성은원가,재고,비용자료가필요하고현금흐름은수금/지급연결정보가필요합니다. 본문발표는이슬라이드에서마무리하고질의시부록을사용할수있습니다.</a:t>
            </a:r>
          </a:p>
          <a:p xmlns:a="http://schemas.openxmlformats.org/drawingml/2006/main">
            <a:r>
              <a:t/>
            </a:r>
          </a:p>
          <a:p xmlns:a="http://schemas.openxmlformats.org/drawingml/2006/main">
            <a:r>
              <a:t>자료: 거래원장_데이터_인사이트_보고서.docx 4, 13쪽.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매일이전자료만학습하여최근14일의다음날건수예측을비교. 사양ETS(A,N,N),ARIMA(1,0,0),SARIMA(0,0,0)(1,0,0)[7]. 다음7일전체건수약703건전망은매출액예측이아닙니다.92일자료로연간계절성추정불가. 별도검증기간Poisson/음이항과오차순위혼용금지.</a:t>
            </a:r>
          </a:p>
          <a:p xmlns:a="http://schemas.openxmlformats.org/drawingml/2006/main">
            <a:r>
              <a:t/>
            </a:r>
          </a:p>
          <a:p xmlns:a="http://schemas.openxmlformats.org/drawingml/2006/main">
            <a:r>
              <a:t>자료: 거래원장_데이터_인사이트_보고서.docx 9쪽.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학습9월11일까지6,115건,검증9월12~30일1,885건.단순기준은학습자료의부서×거래구분평균/중앙값을그대로예측. 앱Gamma검증MAE673,068원. 분위수pinball loss나GAM일별로그RMSE와금액MAE직접비교불가. 원본Gamma산점도는표시만최대180점,오차는전체검증1885건.</a:t>
            </a:r>
          </a:p>
          <a:p xmlns:a="http://schemas.openxmlformats.org/drawingml/2006/main">
            <a:r>
              <a:t/>
            </a:r>
          </a:p>
          <a:p xmlns:a="http://schemas.openxmlformats.org/drawingml/2006/main">
            <a:r>
              <a:t>자료: 거래원장_데이터_인사이트_보고서.docx 10쪽.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매출검증신규213건중103구간밖,실제포괄률51.64%.기존1048건중16구간밖98.47%.전체1261건중119구간밖90.56%. 최초학습8월25일이전,보정8월25일~9월11일,검증9월12일이후. 미학습범주를기준범주와동일하게인코딩하는현구현한계. MAD기준|z|&gt;3.5 후보:원본행1981(7/27가전매출2600만원),7835(9/29해외매출1.2억원),2752(8/5기업매출644300원),4260(8/24렌탈매출8093300원). IF160/8000,LOF10/500은상위2%지정설정.</a:t>
            </a:r>
          </a:p>
          <a:p xmlns:a="http://schemas.openxmlformats.org/drawingml/2006/main">
            <a:r>
              <a:t/>
            </a:r>
          </a:p>
          <a:p xmlns:a="http://schemas.openxmlformats.org/drawingml/2006/main">
            <a:r>
              <a:t>자료: 거래원장_데이터_인사이트_보고서.docx 11–12쪽.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96은지표·시각화·모형·진단의합계이며서로독립적통계기법96종이아닙니다. 기본제외6항목중구성비표준화/구성효과분해는매입필터에서계산됩니다. 89번Holm보정36쌍/499순열/+1보정은최소p0.002,첫임계0.001389,최소보정p0.072여서0.05통과불가. 유의0개를차이없음의근거로쓰면안됨.24번Dunn의Holm과구분. Gower320표본고정k4silhouette0.2897,계층군집은92개날짜프로필대상.</a:t>
            </a:r>
          </a:p>
          <a:p xmlns:a="http://schemas.openxmlformats.org/drawingml/2006/main">
            <a:r>
              <a:t/>
            </a:r>
          </a:p>
          <a:p xmlns:a="http://schemas.openxmlformats.org/drawingml/2006/main">
            <a:r>
              <a:t>자료: 거래원장_데이터_인사이트_보고서.docx 13–14쪽.</a:t>
            </a:r>
          </a:p>
          <a:p xmlns:a="http://schemas.openxmlformats.org/drawingml/2006/main">
            <a:r>
              <a:t>원장: 거래원장_8000건.xlsx. 2026년 7월 1일~9월 30일, 8,000건의 실습용 가상 자료.</a:t>
            </a:r>
          </a:p>
          <a:p xmlns:a="http://schemas.openxmlformats.org/drawingml/2006/main">
            <a:r>
              <a:t>분석 사이트: https://ledgerlab-transactions-8000.bahn1307.chatgpt.site/</a:t>
            </a:r>
          </a:p>
          <a:p xmlns:a="http://schemas.openxmlformats.org/drawingml/2006/main">
            <a:r>
              <a:t>확인일: 2026년 10월 1일. 금액과 비율은 표시 단위에 맞춰 반올림.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preservedSource/slides/charts/_rels/chart1.xml.rels><?xml version='1.0' encoding='UTF-8' standalone='yes'?>
<Relationships xmlns="http://schemas.openxmlformats.org/package/2006/relationships"><Relationship Id="rIdChartSnapshot1" Type="http://schemas.openxmlformats.org/officeDocument/2006/relationships/package" Target="/ppt/preservedSource/embeddings/chart-data-snapshot-001.xlsx"/></Relationships>
</file>

<file path=ppt/preservedSource/slides/charts/_rels/chart2.xml.rels><?xml version='1.0' encoding='UTF-8' standalone='yes'?>
<Relationships xmlns="http://schemas.openxmlformats.org/package/2006/relationships"><Relationship Id="rIdChartSnapshot1" Type="http://schemas.openxmlformats.org/officeDocument/2006/relationships/package" Target="/ppt/preservedSource/embeddings/chart-data-snapshot-002.xlsx"/></Relationships>
</file>

<file path=ppt/preservedSource/slides/charts/_rels/chart3.xml.rels><?xml version='1.0' encoding='UTF-8' standalone='yes'?>
<Relationships xmlns="http://schemas.openxmlformats.org/package/2006/relationships"><Relationship Id="rIdChartSnapshot1" Type="http://schemas.openxmlformats.org/officeDocument/2006/relationships/package" Target="/ppt/preservedSource/embeddings/chart-data-snapshot-003.xlsx"/></Relationships>
</file>

<file path=ppt/preservedSource/slides/charts/_rels/chart4.xml.rels><?xml version='1.0' encoding='UTF-8' standalone='yes'?>
<Relationships xmlns="http://schemas.openxmlformats.org/package/2006/relationships"><Relationship Id="rIdChartSnapshot1" Type="http://schemas.openxmlformats.org/officeDocument/2006/relationships/package" Target="/ppt/preservedSource/embeddings/chart-data-snapshot-004.xlsx"/></Relationships>
</file>

<file path=ppt/preservedSource/slides/charts/_rels/chart5.xml.rels><?xml version='1.0' encoding='UTF-8' standalone='yes'?>
<Relationships xmlns="http://schemas.openxmlformats.org/package/2006/relationships"><Relationship Id="rIdChartSnapshot1" Type="http://schemas.openxmlformats.org/officeDocument/2006/relationships/package" Target="/ppt/preservedSource/embeddings/chart-data-snapshot-005.xlsx"/></Relationships>
</file>

<file path=ppt/preservedSource/slides/charts/_rels/chart6.xml.rels><?xml version='1.0' encoding='UTF-8' standalone='yes'?>
<Relationships xmlns="http://schemas.openxmlformats.org/package/2006/relationships"><Relationship Id="rIdChartSnapshot1" Type="http://schemas.openxmlformats.org/officeDocument/2006/relationships/package" Target="/ppt/preservedSource/embeddings/chart-data-snapshot-006.xlsx"/></Relationships>
</file>

<file path=ppt/preservedSource/slides/charts/_rels/chart7.xml.rels><?xml version='1.0' encoding='UTF-8' standalone='yes'?>
<Relationships xmlns="http://schemas.openxmlformats.org/package/2006/relationships"><Relationship Id="rIdChartSnapshot1" Type="http://schemas.openxmlformats.org/officeDocument/2006/relationships/package" Target="/ppt/preservedSource/embeddings/chart-data-snapshot-007.xlsx"/></Relationships>
</file>

<file path=ppt/preservedSource/slides/charts/_rels/chart8.xml.rels><?xml version='1.0' encoding='UTF-8' standalone='yes'?>
<Relationships xmlns="http://schemas.openxmlformats.org/package/2006/relationships"><Relationship Id="rIdChartSnapshot1" Type="http://schemas.openxmlformats.org/officeDocument/2006/relationships/package" Target="/ppt/preservedSource/embeddings/chart-data-snapshot-008.xlsx"/></Relationships>
</file>

<file path=ppt/preservedSource/slides/charts/_rels/chart9.xml.rels><?xml version='1.0' encoding='UTF-8' standalone='yes'?>
<Relationships xmlns="http://schemas.openxmlformats.org/package/2006/relationships"><Relationship Id="rIdChartSnapshot1" Type="http://schemas.openxmlformats.org/officeDocument/2006/relationships/package" Target="/ppt/preservedSource/embeddings/chart-data-snapshot-009.xlsx"/></Relationships>
</file>

<file path=ppt/preservedSource/slides/charts/_rels/chart10.xml.rels><?xml version='1.0' encoding='UTF-8' standalone='yes'?>
<Relationships xmlns="http://schemas.openxmlformats.org/package/2006/relationships"><Relationship Id="rIdChartSnapshot1" Type="http://schemas.openxmlformats.org/officeDocument/2006/relationships/package" Target="/ppt/preservedSource/embeddings/chart-data-snapshot-010.xlsx"/></Relationships>
</file>

<file path=ppt/preservedSource/slides/charts/_rels/chart11.xml.rels><?xml version='1.0' encoding='UTF-8' standalone='yes'?>
<Relationships xmlns="http://schemas.openxmlformats.org/package/2006/relationships"><Relationship Id="rIdChartSnapshot1" Type="http://schemas.openxmlformats.org/officeDocument/2006/relationships/package" Target="/ppt/preservedSource/embeddings/chart-data-snapshot-011.xlsx"/></Relationships>
</file>

<file path=ppt/preservedSource/slides/charts/chart1.xml><?xml version="1.0" encoding="utf-8"?>
<c:chartSpace xmlns:c="http://schemas.openxmlformats.org/drawingml/2006/chart" xmlns:r="http://schemas.openxmlformats.org/officeDocument/2006/relationships">
  <c:lang val="en-US"/>
  <c:chart>
    <c:plotArea>
      <c:lineChart>
        <c:grouping val="standard"/>
        <c:varyColors val="0"/>
        <c:ser>
          <c:idx val="0"/>
          <c:order val="0"/>
          <c:tx>
            <c:v>매출</c:v>
          </c:tx>
          <c:spPr>
            <a:solidFill xmlns:a="http://schemas.openxmlformats.org/drawingml/2006/main">
              <a:srgbClr val="4B212B"/>
            </a:solidFill>
            <a:ln xmlns:a="http://schemas.openxmlformats.org/drawingml/2006/main" w="28575">
              <a:solidFill>
                <a:srgbClr val="4B212B"/>
              </a:solidFill>
            </a:ln>
          </c:spPr>
          <c:marker>
            <c:symbol val="circle"/>
            <c:size val="7"/>
            <c:spPr>
              <a:solidFill xmlns:a="http://schemas.openxmlformats.org/drawingml/2006/main">
                <a:srgbClr val="4B212B"/>
              </a:solidFill>
            </c:spPr>
          </c:marker>
          <c:cat>
            <c:strRef>
              <c:f>'Chart Data'!$A$2:$A$4</c:f>
              <c:strCache>
                <c:ptCount val="3"/>
                <c:pt idx="0">
                  <c:v>7월</c:v>
                </c:pt>
                <c:pt idx="1">
                  <c:v>8월</c:v>
                </c:pt>
                <c:pt idx="2">
                  <c:v>9월</c:v>
                </c:pt>
              </c:strCache>
            </c:strRef>
          </c:cat>
          <c:val>
            <c:numRef>
              <c:f>'Chart Data'!$B$2:$B$4</c:f>
              <c:numCache>
                <c:formatCode>0.00</c:formatCode>
                <c:ptCount val="3"/>
                <c:pt idx="0">
                  <c:v>22.634686</c:v>
                </c:pt>
                <c:pt idx="1">
                  <c:v>22.533186</c:v>
                </c:pt>
                <c:pt idx="2">
                  <c:v>27.260053</c:v>
                </c:pt>
              </c:numCache>
            </c:numRef>
          </c:val>
          <c:smooth val="0"/>
        </c:ser>
        <c:ser>
          <c:idx val="1"/>
          <c:order val="1"/>
          <c:tx>
            <c:v>매입</c:v>
          </c:tx>
          <c:spPr>
            <a:solidFill xmlns:a="http://schemas.openxmlformats.org/drawingml/2006/main">
              <a:srgbClr val="FABC6A"/>
            </a:solidFill>
            <a:ln xmlns:a="http://schemas.openxmlformats.org/drawingml/2006/main" w="28575">
              <a:solidFill>
                <a:srgbClr val="FABC6A"/>
              </a:solidFill>
            </a:ln>
          </c:spPr>
          <c:marker>
            <c:symbol val="circle"/>
            <c:size val="7"/>
            <c:spPr>
              <a:solidFill xmlns:a="http://schemas.openxmlformats.org/drawingml/2006/main">
                <a:srgbClr val="FABC6A"/>
              </a:solidFill>
            </c:spPr>
          </c:marker>
          <c:cat>
            <c:strRef>
              <c:f>'Chart Data'!$C$2:$C$4</c:f>
              <c:strCache>
                <c:ptCount val="3"/>
                <c:pt idx="0">
                  <c:v>7월</c:v>
                </c:pt>
                <c:pt idx="1">
                  <c:v>8월</c:v>
                </c:pt>
                <c:pt idx="2">
                  <c:v>9월</c:v>
                </c:pt>
              </c:strCache>
            </c:strRef>
          </c:cat>
          <c:val>
            <c:numRef>
              <c:f>'Chart Data'!$D$2:$D$4</c:f>
              <c:numCache>
                <c:formatCode>0.00</c:formatCode>
                <c:ptCount val="3"/>
                <c:pt idx="0">
                  <c:v>7.574973</c:v>
                </c:pt>
                <c:pt idx="1">
                  <c:v>8.194427</c:v>
                </c:pt>
                <c:pt idx="2">
                  <c:v>7.724298</c:v>
                </c:pt>
              </c:numCache>
            </c:numRef>
          </c:val>
          <c:smooth val="0"/>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showLegendKey val="0"/>
          <c:showVal val="1"/>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32"/>
          <c:min val="0"/>
        </c:scaling>
        <c:delete val="0"/>
        <c:axPos val="l"/>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8"/>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매출 증감</c:v>
          </c:tx>
          <c:spPr>
            <a:solidFill xmlns:a="http://schemas.openxmlformats.org/drawingml/2006/main">
              <a:srgbClr val="4B212B"/>
            </a:solidFill>
          </c:spPr>
          <c:invertIfNegative val="0"/>
          <c:dPt>
            <c:idx val="0"/>
            <c:invertIfNegative val="0"/>
            <c:spPr>
              <a:solidFill xmlns:a="http://schemas.openxmlformats.org/drawingml/2006/main">
                <a:srgbClr val="4B212B"/>
              </a:solidFill>
            </c:spPr>
          </c:dPt>
          <c:dPt>
            <c:idx val="1"/>
            <c:invertIfNegative val="0"/>
            <c:spPr>
              <a:solidFill xmlns:a="http://schemas.openxmlformats.org/drawingml/2006/main">
                <a:srgbClr val="FABC6A"/>
              </a:solidFill>
            </c:spPr>
          </c:dPt>
          <c:dPt>
            <c:idx val="2"/>
            <c:invertIfNegative val="0"/>
            <c:spPr>
              <a:solidFill xmlns:a="http://schemas.openxmlformats.org/drawingml/2006/main">
                <a:srgbClr val="4B212B"/>
              </a:solidFill>
            </c:spPr>
          </c:dPt>
          <c:cat>
            <c:strRef>
              <c:f>'Chart Data'!$A$2:$A$4</c:f>
              <c:strCache>
                <c:ptCount val="3"/>
                <c:pt idx="0">
                  <c:v>건수 효과</c:v>
                </c:pt>
                <c:pt idx="1">
                  <c:v>평균금액 효과</c:v>
                </c:pt>
                <c:pt idx="2">
                  <c:v>전체 증감</c:v>
                </c:pt>
              </c:strCache>
            </c:strRef>
          </c:cat>
          <c:val>
            <c:numRef>
              <c:f>'Chart Data'!$B$2:$B$4</c:f>
              <c:numCache>
                <c:formatCode>+0.00;-0.00</c:formatCode>
                <c:ptCount val="3"/>
                <c:pt idx="0">
                  <c:v>7.3799106587</c:v>
                </c:pt>
                <c:pt idx="1">
                  <c:v>-2.6530436587</c:v>
                </c:pt>
                <c:pt idx="2">
                  <c:v>4.726867</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95"/>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9"/>
          <c:min val="-4"/>
        </c:scaling>
        <c:delete val="0"/>
        <c:axPos val="l"/>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2"/>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매출 증감</c:v>
          </c:tx>
          <c:spPr>
            <a:solidFill xmlns:a="http://schemas.openxmlformats.org/drawingml/2006/main">
              <a:srgbClr val="4B212B"/>
            </a:solidFill>
          </c:spPr>
          <c:invertIfNegative val="0"/>
          <c:dPt>
            <c:idx val="0"/>
            <c:invertIfNegative val="0"/>
            <c:spPr>
              <a:solidFill xmlns:a="http://schemas.openxmlformats.org/drawingml/2006/main">
                <a:srgbClr val="4B212B"/>
              </a:solidFill>
            </c:spPr>
          </c:dPt>
          <c:dPt>
            <c:idx val="1"/>
            <c:invertIfNegative val="0"/>
            <c:spPr>
              <a:solidFill xmlns:a="http://schemas.openxmlformats.org/drawingml/2006/main">
                <a:srgbClr val="4B212B"/>
              </a:solidFill>
            </c:spPr>
          </c:dPt>
          <c:dPt>
            <c:idx val="2"/>
            <c:invertIfNegative val="0"/>
            <c:spPr>
              <a:solidFill xmlns:a="http://schemas.openxmlformats.org/drawingml/2006/main">
                <a:srgbClr val="CE8B53"/>
              </a:solidFill>
            </c:spPr>
          </c:dPt>
          <c:dPt>
            <c:idx val="3"/>
            <c:invertIfNegative val="0"/>
            <c:spPr>
              <a:solidFill xmlns:a="http://schemas.openxmlformats.org/drawingml/2006/main">
                <a:srgbClr val="CE8B53"/>
              </a:solidFill>
            </c:spPr>
          </c:dPt>
          <c:dPt>
            <c:idx val="4"/>
            <c:invertIfNegative val="0"/>
            <c:spPr>
              <a:solidFill xmlns:a="http://schemas.openxmlformats.org/drawingml/2006/main">
                <a:srgbClr val="D8BBA5"/>
              </a:solidFill>
            </c:spPr>
          </c:dPt>
          <c:dPt>
            <c:idx val="5"/>
            <c:invertIfNegative val="0"/>
            <c:spPr>
              <a:solidFill xmlns:a="http://schemas.openxmlformats.org/drawingml/2006/main">
                <a:srgbClr val="9C6B70"/>
              </a:solidFill>
            </c:spPr>
          </c:dPt>
          <c:cat>
            <c:strRef>
              <c:f>'Chart Data'!$A$2:$A$7</c:f>
              <c:strCache>
                <c:ptCount val="6"/>
                <c:pt idx="0">
                  <c:v>해외</c:v>
                </c:pt>
                <c:pt idx="1">
                  <c:v>기업</c:v>
                </c:pt>
                <c:pt idx="2">
                  <c:v>신규</c:v>
                </c:pt>
                <c:pt idx="3">
                  <c:v>온라인</c:v>
                </c:pt>
                <c:pt idx="4">
                  <c:v>기타</c:v>
                </c:pt>
                <c:pt idx="5">
                  <c:v>가전</c:v>
                </c:pt>
              </c:strCache>
            </c:strRef>
          </c:cat>
          <c:val>
            <c:numRef>
              <c:f>'Chart Data'!$B$2:$B$7</c:f>
              <c:numCache>
                <c:formatCode>+0.00;-0.00</c:formatCode>
                <c:ptCount val="6"/>
                <c:pt idx="0">
                  <c:v>2.552142</c:v>
                </c:pt>
                <c:pt idx="1">
                  <c:v>1.446047</c:v>
                </c:pt>
                <c:pt idx="2">
                  <c:v>0.676277</c:v>
                </c:pt>
                <c:pt idx="3">
                  <c:v>0.257235</c:v>
                </c:pt>
                <c:pt idx="4">
                  <c:v>0.125106</c:v>
                </c:pt>
                <c:pt idx="5">
                  <c:v>-0.32994</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6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4B212B"/>
                </a:solidFill>
                <a:latin typeface="Gulim"/>
                <a:ea typeface="Gulim"/>
                <a:cs typeface="Gulim"/>
              </a:defRPr>
            </a:pPr>
          </a:p>
        </c:txPr>
        <c:crossAx val="48672768"/>
      </c:catAx>
      <c:valAx>
        <c:axId val="48672768"/>
        <c:scaling>
          <c:orientation val="minMax"/>
          <c:max val="3"/>
          <c:min val="-1"/>
        </c:scaling>
        <c:delete val="0"/>
        <c:axPos val="l"/>
        <c:majorGridlines>
          <c:spPr>
            <a:ln xmlns:a="http://schemas.openxmlformats.org/drawingml/2006/main" w="9525">
              <a:solidFill>
                <a:srgbClr val="E9DAD4"/>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1"/>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가전</c:v>
          </c:tx>
          <c:spPr>
            <a:solidFill xmlns:a="http://schemas.openxmlformats.org/drawingml/2006/main">
              <a:srgbClr val="9C6B70"/>
            </a:solidFill>
            <a:ln xmlns:a="http://schemas.openxmlformats.org/drawingml/2006/main" w="28575">
              <a:solidFill>
                <a:srgbClr val="9C6B70"/>
              </a:solidFill>
            </a:ln>
          </c:spPr>
          <c:cat>
            <c:strRef>
              <c:f>'Chart Data'!$A$2:$A$4</c:f>
              <c:strCache>
                <c:ptCount val="3"/>
                <c:pt idx="0">
                  <c:v>7월</c:v>
                </c:pt>
                <c:pt idx="1">
                  <c:v>8월</c:v>
                </c:pt>
                <c:pt idx="2">
                  <c:v>9월</c:v>
                </c:pt>
              </c:strCache>
            </c:strRef>
          </c:cat>
          <c:val>
            <c:numRef>
              <c:f>'Chart Data'!$B$2:$B$4</c:f>
              <c:numCache>
                <c:formatCode>0.00</c:formatCode>
                <c:ptCount val="3"/>
                <c:pt idx="0">
                  <c:v>1.738</c:v>
                </c:pt>
                <c:pt idx="1">
                  <c:v>1.339</c:v>
                </c:pt>
                <c:pt idx="2">
                  <c:v>1.009</c:v>
                </c:pt>
              </c:numCache>
            </c:numRef>
          </c:val>
        </c:ser>
        <c:ser>
          <c:idx val="1"/>
          <c:order val="1"/>
          <c:tx>
            <c:v>온라인</c:v>
          </c:tx>
          <c:spPr>
            <a:solidFill xmlns:a="http://schemas.openxmlformats.org/drawingml/2006/main">
              <a:srgbClr val="4B212B"/>
            </a:solidFill>
            <a:ln xmlns:a="http://schemas.openxmlformats.org/drawingml/2006/main" w="28575">
              <a:solidFill>
                <a:srgbClr val="4B212B"/>
              </a:solidFill>
            </a:ln>
          </c:spPr>
          <c:cat>
            <c:strRef>
              <c:f>'Chart Data'!$C$2:$C$4</c:f>
              <c:strCache>
                <c:ptCount val="3"/>
                <c:pt idx="0">
                  <c:v>7월</c:v>
                </c:pt>
                <c:pt idx="1">
                  <c:v>8월</c:v>
                </c:pt>
                <c:pt idx="2">
                  <c:v>9월</c:v>
                </c:pt>
              </c:strCache>
            </c:strRef>
          </c:cat>
          <c:val>
            <c:numRef>
              <c:f>'Chart Data'!$D$2:$D$4</c:f>
              <c:numCache>
                <c:formatCode>0.00</c:formatCode>
                <c:ptCount val="3"/>
                <c:pt idx="0">
                  <c:v>0.485</c:v>
                </c:pt>
                <c:pt idx="1">
                  <c:v>0.647</c:v>
                </c:pt>
                <c:pt idx="2">
                  <c:v>0.904</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2"/>
          <c:min val="0"/>
        </c:scaling>
        <c:delete val="0"/>
        <c:axPos val="l"/>
        <c:majorGridlines>
          <c:spPr>
            <a:ln xmlns:a="http://schemas.openxmlformats.org/drawingml/2006/main" w="9525">
              <a:solidFill>
                <a:srgbClr val="E9DAD4"/>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0.5"/>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거래 건수</c:v>
          </c:tx>
          <c:spPr>
            <a:solidFill xmlns:a="http://schemas.openxmlformats.org/drawingml/2006/main">
              <a:srgbClr val="FABC6A"/>
            </a:solidFill>
            <a:ln xmlns:a="http://schemas.openxmlformats.org/drawingml/2006/main" w="28575">
              <a:solidFill>
                <a:srgbClr val="FABC6A"/>
              </a:solidFill>
            </a:ln>
          </c:spPr>
          <c:cat>
            <c:strRef>
              <c:f>'Chart Data'!$A$2:$A$4</c:f>
              <c:strCache>
                <c:ptCount val="3"/>
                <c:pt idx="0">
                  <c:v>세금계산서</c:v>
                </c:pt>
                <c:pt idx="1">
                  <c:v>카드</c:v>
                </c:pt>
                <c:pt idx="2">
                  <c:v>현금영수증</c:v>
                </c:pt>
              </c:strCache>
            </c:strRef>
          </c:cat>
          <c:val>
            <c:numRef>
              <c:f>'Chart Data'!$B$2:$B$4</c:f>
              <c:numCache>
                <c:formatCode>0.0%</c:formatCode>
                <c:ptCount val="3"/>
                <c:pt idx="0">
                  <c:v>0.3519</c:v>
                </c:pt>
                <c:pt idx="1">
                  <c:v>0.4935</c:v>
                </c:pt>
                <c:pt idx="2">
                  <c:v>0.1546</c:v>
                </c:pt>
              </c:numCache>
            </c:numRef>
          </c:val>
        </c:ser>
        <c:ser>
          <c:idx val="1"/>
          <c:order val="1"/>
          <c:tx>
            <c:v>매출액</c:v>
          </c:tx>
          <c:spPr>
            <a:solidFill xmlns:a="http://schemas.openxmlformats.org/drawingml/2006/main">
              <a:srgbClr val="4B212B"/>
            </a:solidFill>
            <a:ln xmlns:a="http://schemas.openxmlformats.org/drawingml/2006/main" w="28575">
              <a:solidFill>
                <a:srgbClr val="4B212B"/>
              </a:solidFill>
            </a:ln>
          </c:spPr>
          <c:cat>
            <c:strRef>
              <c:f>'Chart Data'!$C$2:$C$4</c:f>
              <c:strCache>
                <c:ptCount val="3"/>
                <c:pt idx="0">
                  <c:v>세금계산서</c:v>
                </c:pt>
                <c:pt idx="1">
                  <c:v>카드</c:v>
                </c:pt>
                <c:pt idx="2">
                  <c:v>현금영수증</c:v>
                </c:pt>
              </c:strCache>
            </c:strRef>
          </c:cat>
          <c:val>
            <c:numRef>
              <c:f>'Chart Data'!$D$2:$D$4</c:f>
              <c:numCache>
                <c:formatCode>0.0%</c:formatCode>
                <c:ptCount val="3"/>
                <c:pt idx="0">
                  <c:v>0.7936</c:v>
                </c:pt>
                <c:pt idx="1">
                  <c:v>0.1618</c:v>
                </c:pt>
                <c:pt idx="2">
                  <c:v>0.0446</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1"/>
          <c:min val="0"/>
        </c:scaling>
        <c:delete val="0"/>
        <c:axPos val="l"/>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0.25"/>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6.xml><?xml version="1.0" encoding="utf-8"?>
<c:chartSpace xmlns:c="http://schemas.openxmlformats.org/drawingml/2006/chart" xmlns:r="http://schemas.openxmlformats.org/officeDocument/2006/relationships">
  <c:lang val="en-US"/>
  <c:chart>
    <c:plotArea>
      <c:doughnutChart>
        <c:ser>
          <c:idx val="0"/>
          <c:order val="0"/>
          <c:tx>
            <c:v>금액 비중</c:v>
          </c:tx>
          <c:dPt>
            <c:idx val="0"/>
            <c:spPr>
              <a:solidFill xmlns:a="http://schemas.openxmlformats.org/drawingml/2006/main">
                <a:srgbClr val="FABC6A"/>
              </a:solidFill>
            </c:spPr>
          </c:dPt>
          <c:dPt>
            <c:idx val="1"/>
            <c:spPr>
              <a:solidFill xmlns:a="http://schemas.openxmlformats.org/drawingml/2006/main">
                <a:srgbClr val="FFF0D9"/>
              </a:solidFill>
            </c:spPr>
          </c:dPt>
          <c:cat>
            <c:strRef>
              <c:f>'Chart Data'!$A$2:$A$3</c:f>
              <c:strCache>
                <c:ptCount val="2"/>
                <c:pt idx="0">
                  <c:v>상위 10% 거래</c:v>
                </c:pt>
                <c:pt idx="1">
                  <c:v>나머지 90% 거래</c:v>
                </c:pt>
              </c:strCache>
            </c:strRef>
          </c:cat>
          <c:val>
            <c:numRef>
              <c:f>'Chart Data'!$B$2:$B$3</c:f>
              <c:numCache>
                <c:formatCode>0.0%</c:formatCode>
                <c:ptCount val="2"/>
                <c:pt idx="0">
                  <c:v>0.597</c:v>
                </c:pt>
                <c:pt idx="1">
                  <c:v>0.403</c:v>
                </c:pt>
              </c:numCache>
            </c:numRef>
          </c:val>
        </c:ser>
        <c:dLbls>
          <c:txPr>
            <a:bodyPr xmlns:a="http://schemas.openxmlformats.org/drawingml/2006/main" anchorCtr="1"/>
            <a:lstStyle xmlns:a="http://schemas.openxmlformats.org/drawingml/2006/main"/>
            <a:p xmlns:a="http://schemas.openxmlformats.org/drawingml/2006/main">
              <a:pPr>
                <a:defRPr sz="1875" b="1">
                  <a:solidFill>
                    <a:srgbClr val="4B212B"/>
                  </a:solidFill>
                  <a:latin typeface="Gulim"/>
                  <a:ea typeface="Gulim"/>
                  <a:cs typeface="Gulim"/>
                </a:defRPr>
              </a:pPr>
            </a:p>
          </c:txPr>
          <c:showLegendKey val="0"/>
          <c:showVal val="1"/>
          <c:showCatName val="0"/>
          <c:showSerName val="0"/>
          <c:showPercent val="0"/>
          <c:showBubbleSize val="0"/>
          <c:showLeaderLines val="0"/>
        </c:dLbls>
        <c:firstSliceAng val="270"/>
        <c:holeSize val="66"/>
      </c:doughnutChart>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75">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7.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실제 관측 평균</c:v>
          </c:tx>
          <c:spPr>
            <a:solidFill xmlns:a="http://schemas.openxmlformats.org/drawingml/2006/main">
              <a:srgbClr val="4B212B"/>
            </a:solidFill>
            <a:ln xmlns:a="http://schemas.openxmlformats.org/drawingml/2006/main" w="28575">
              <a:solidFill>
                <a:srgbClr val="4B212B"/>
              </a:solidFill>
            </a:ln>
          </c:spPr>
          <c:cat>
            <c:strRef>
              <c:f>'Chart Data'!$A$2:$A$3</c:f>
              <c:strCache>
                <c:ptCount val="2"/>
                <c:pt idx="0">
                  <c:v>8월</c:v>
                </c:pt>
                <c:pt idx="1">
                  <c:v>9월</c:v>
                </c:pt>
              </c:strCache>
            </c:strRef>
          </c:cat>
          <c:val>
            <c:numRef>
              <c:f>'Chart Data'!$B$2:$B$3</c:f>
              <c:numCache>
                <c:formatCode>0.00</c:formatCode>
                <c:ptCount val="2"/>
                <c:pt idx="0">
                  <c:v>74.4947909</c:v>
                </c:pt>
                <c:pt idx="1">
                  <c:v>73.5647429</c:v>
                </c:pt>
              </c:numCache>
            </c:numRef>
          </c:val>
        </c:ser>
        <c:ser>
          <c:idx val="1"/>
          <c:order val="1"/>
          <c:tx>
            <c:v>부서 비중 고정 평균</c:v>
          </c:tx>
          <c:spPr>
            <a:solidFill xmlns:a="http://schemas.openxmlformats.org/drawingml/2006/main">
              <a:srgbClr val="FABC6A"/>
            </a:solidFill>
            <a:ln xmlns:a="http://schemas.openxmlformats.org/drawingml/2006/main" w="28575">
              <a:solidFill>
                <a:srgbClr val="FABC6A"/>
              </a:solidFill>
            </a:ln>
          </c:spPr>
          <c:cat>
            <c:strRef>
              <c:f>'Chart Data'!$C$2:$C$3</c:f>
              <c:strCache>
                <c:ptCount val="2"/>
                <c:pt idx="0">
                  <c:v>8월</c:v>
                </c:pt>
                <c:pt idx="1">
                  <c:v>9월</c:v>
                </c:pt>
              </c:strCache>
            </c:strRef>
          </c:cat>
          <c:val>
            <c:numRef>
              <c:f>'Chart Data'!$D$2:$D$3</c:f>
              <c:numCache>
                <c:formatCode>0.00</c:formatCode>
                <c:ptCount val="2"/>
                <c:pt idx="0">
                  <c:v>74.5301271</c:v>
                </c:pt>
                <c:pt idx="1">
                  <c:v>75.4391844</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90"/>
          <c:min val="0"/>
        </c:scaling>
        <c:delete val="0"/>
        <c:axPos val="l"/>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30"/>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8.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평일</c:v>
          </c:tx>
          <c:spPr>
            <a:solidFill xmlns:a="http://schemas.openxmlformats.org/drawingml/2006/main">
              <a:srgbClr val="4B212B"/>
            </a:solidFill>
            <a:ln xmlns:a="http://schemas.openxmlformats.org/drawingml/2006/main" w="28575">
              <a:solidFill>
                <a:srgbClr val="4B212B"/>
              </a:solidFill>
            </a:ln>
          </c:spPr>
          <c:cat>
            <c:strRef>
              <c:f>'Chart Data'!$A$2:$A$3</c:f>
              <c:strCache>
                <c:ptCount val="2"/>
                <c:pt idx="0">
                  <c:v>매출</c:v>
                </c:pt>
                <c:pt idx="1">
                  <c:v>매입</c:v>
                </c:pt>
              </c:strCache>
            </c:strRef>
          </c:cat>
          <c:val>
            <c:numRef>
              <c:f>'Chart Data'!$B$2:$B$3</c:f>
              <c:numCache>
                <c:formatCode>0.00</c:formatCode>
                <c:ptCount val="2"/>
                <c:pt idx="0">
                  <c:v>52.52</c:v>
                </c:pt>
                <c:pt idx="1">
                  <c:v>44.17</c:v>
                </c:pt>
              </c:numCache>
            </c:numRef>
          </c:val>
        </c:ser>
        <c:ser>
          <c:idx val="1"/>
          <c:order val="1"/>
          <c:tx>
            <c:v>주말</c:v>
          </c:tx>
          <c:spPr>
            <a:solidFill xmlns:a="http://schemas.openxmlformats.org/drawingml/2006/main">
              <a:srgbClr val="FABC6A"/>
            </a:solidFill>
            <a:ln xmlns:a="http://schemas.openxmlformats.org/drawingml/2006/main" w="28575">
              <a:solidFill>
                <a:srgbClr val="FABC6A"/>
              </a:solidFill>
            </a:ln>
          </c:spPr>
          <c:cat>
            <c:strRef>
              <c:f>'Chart Data'!$C$2:$C$3</c:f>
              <c:strCache>
                <c:ptCount val="2"/>
                <c:pt idx="0">
                  <c:v>매출</c:v>
                </c:pt>
                <c:pt idx="1">
                  <c:v>매입</c:v>
                </c:pt>
              </c:strCache>
            </c:strRef>
          </c:cat>
          <c:val>
            <c:numRef>
              <c:f>'Chart Data'!$D$2:$D$3</c:f>
              <c:numCache>
                <c:formatCode>0.00</c:formatCode>
                <c:ptCount val="2"/>
                <c:pt idx="0">
                  <c:v>51.31</c:v>
                </c:pt>
                <c:pt idx="1">
                  <c:v>10.96</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65"/>
          <c:min val="0"/>
        </c:scaling>
        <c:delete val="0"/>
        <c:axPos val="l"/>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20"/>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9.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전체</c:v>
          </c:tx>
          <c:spPr>
            <a:solidFill xmlns:a="http://schemas.openxmlformats.org/drawingml/2006/main">
              <a:srgbClr val="4B212B"/>
            </a:solidFill>
            <a:ln xmlns:a="http://schemas.openxmlformats.org/drawingml/2006/main" w="28575">
              <a:solidFill>
                <a:srgbClr val="4B212B"/>
              </a:solidFill>
            </a:ln>
          </c:spPr>
          <c:cat>
            <c:strRef>
              <c:f>'Chart Data'!$A$2:$A$5</c:f>
              <c:strCache>
                <c:ptCount val="4"/>
                <c:pt idx="0">
                  <c:v>전주 동일 요일</c:v>
                </c:pt>
                <c:pt idx="1">
                  <c:v>ETS</c:v>
                </c:pt>
                <c:pt idx="2">
                  <c:v>ARIMA</c:v>
                </c:pt>
                <c:pt idx="3">
                  <c:v>주간 SARIMA</c:v>
                </c:pt>
              </c:strCache>
            </c:strRef>
          </c:cat>
          <c:val>
            <c:numRef>
              <c:f>'Chart Data'!$B$2:$B$5</c:f>
              <c:numCache>
                <c:formatCode>0.00</c:formatCode>
                <c:ptCount val="4"/>
                <c:pt idx="0">
                  <c:v>10.29</c:v>
                </c:pt>
                <c:pt idx="1">
                  <c:v>12.29</c:v>
                </c:pt>
                <c:pt idx="2">
                  <c:v>13.63</c:v>
                </c:pt>
                <c:pt idx="3">
                  <c:v>8.64</c:v>
                </c:pt>
              </c:numCache>
            </c:numRef>
          </c:val>
        </c:ser>
        <c:ser>
          <c:idx val="1"/>
          <c:order val="1"/>
          <c:tx>
            <c:v>매출</c:v>
          </c:tx>
          <c:spPr>
            <a:solidFill xmlns:a="http://schemas.openxmlformats.org/drawingml/2006/main">
              <a:srgbClr val="9C6B70"/>
            </a:solidFill>
            <a:ln xmlns:a="http://schemas.openxmlformats.org/drawingml/2006/main" w="28575">
              <a:solidFill>
                <a:srgbClr val="9C6B70"/>
              </a:solidFill>
            </a:ln>
          </c:spPr>
          <c:cat>
            <c:strRef>
              <c:f>'Chart Data'!$C$2:$C$5</c:f>
              <c:strCache>
                <c:ptCount val="4"/>
                <c:pt idx="0">
                  <c:v>전주 동일 요일</c:v>
                </c:pt>
                <c:pt idx="1">
                  <c:v>ETS</c:v>
                </c:pt>
                <c:pt idx="2">
                  <c:v>ARIMA</c:v>
                </c:pt>
                <c:pt idx="3">
                  <c:v>주간 SARIMA</c:v>
                </c:pt>
              </c:strCache>
            </c:strRef>
          </c:cat>
          <c:val>
            <c:numRef>
              <c:f>'Chart Data'!$D$2:$D$5</c:f>
              <c:numCache>
                <c:formatCode>0.00</c:formatCode>
                <c:ptCount val="4"/>
                <c:pt idx="0">
                  <c:v>7.5</c:v>
                </c:pt>
                <c:pt idx="1">
                  <c:v>6.92</c:v>
                </c:pt>
                <c:pt idx="2">
                  <c:v>8.05</c:v>
                </c:pt>
                <c:pt idx="3">
                  <c:v>8.71</c:v>
                </c:pt>
              </c:numCache>
            </c:numRef>
          </c:val>
        </c:ser>
        <c:ser>
          <c:idx val="2"/>
          <c:order val="2"/>
          <c:tx>
            <c:v>매입</c:v>
          </c:tx>
          <c:spPr>
            <a:solidFill xmlns:a="http://schemas.openxmlformats.org/drawingml/2006/main">
              <a:srgbClr val="FABC6A"/>
            </a:solidFill>
            <a:ln xmlns:a="http://schemas.openxmlformats.org/drawingml/2006/main" w="28575">
              <a:solidFill>
                <a:srgbClr val="FABC6A"/>
              </a:solidFill>
            </a:ln>
          </c:spPr>
          <c:cat>
            <c:strRef>
              <c:f>'Chart Data'!$E$2:$E$5</c:f>
              <c:strCache>
                <c:ptCount val="4"/>
                <c:pt idx="0">
                  <c:v>전주 동일 요일</c:v>
                </c:pt>
                <c:pt idx="1">
                  <c:v>ETS</c:v>
                </c:pt>
                <c:pt idx="2">
                  <c:v>ARIMA</c:v>
                </c:pt>
                <c:pt idx="3">
                  <c:v>주간 SARIMA</c:v>
                </c:pt>
              </c:strCache>
            </c:strRef>
          </c:cat>
          <c:val>
            <c:numRef>
              <c:f>'Chart Data'!$F$2:$F$5</c:f>
              <c:numCache>
                <c:formatCode>0.00</c:formatCode>
                <c:ptCount val="4"/>
                <c:pt idx="0">
                  <c:v>5.07</c:v>
                </c:pt>
                <c:pt idx="1">
                  <c:v>10.77</c:v>
                </c:pt>
                <c:pt idx="2">
                  <c:v>10.05</c:v>
                </c:pt>
                <c:pt idx="3">
                  <c:v>4.31</c:v>
                </c:pt>
              </c:numCache>
            </c:numRef>
          </c:val>
        </c:ser>
        <c:dLbls>
          <c:txPr>
            <a:bodyPr xmlns:a="http://schemas.openxmlformats.org/drawingml/2006/main" anchorCtr="1"/>
            <a:lstStyle xmlns:a="http://schemas.openxmlformats.org/drawingml/2006/main"/>
            <a:p xmlns:a="http://schemas.openxmlformats.org/drawingml/2006/main">
              <a:pPr>
                <a:defRPr sz="142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65"/>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16"/>
          <c:min val="0"/>
        </c:scaling>
        <c:delete val="0"/>
        <c:axPos val="l"/>
        <c:majorGridlines>
          <c:spPr>
            <a:ln xmlns:a="http://schemas.openxmlformats.org/drawingml/2006/main" w="9525">
              <a:solidFill>
                <a:srgbClr val="E9DAD4"/>
              </a:solidFill>
            </a:ln>
          </c:spPr>
        </c:majorGridlines>
        <c:numFmt formatCode="0&quot;건&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4"/>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legend>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10.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검증 MAE</c:v>
          </c:tx>
          <c:spPr>
            <a:solidFill xmlns:a="http://schemas.openxmlformats.org/drawingml/2006/main">
              <a:srgbClr val="D8BBA5"/>
            </a:solidFill>
          </c:spPr>
          <c:dPt>
            <c:idx val="0"/>
            <c:invertIfNegative val="0"/>
            <c:spPr>
              <a:solidFill xmlns:a="http://schemas.openxmlformats.org/drawingml/2006/main">
                <a:srgbClr val="4B212B"/>
              </a:solidFill>
            </c:spPr>
          </c:dPt>
          <c:dPt>
            <c:idx val="1"/>
            <c:invertIfNegative val="0"/>
            <c:spPr>
              <a:solidFill xmlns:a="http://schemas.openxmlformats.org/drawingml/2006/main">
                <a:srgbClr val="4B212B"/>
              </a:solidFill>
            </c:spPr>
          </c:dPt>
          <c:cat>
            <c:strRef>
              <c:f>'Chart Data'!$A$2:$A$9</c:f>
              <c:strCache>
                <c:ptCount val="8"/>
                <c:pt idx="0">
                  <c:v>집단별 중앙값</c:v>
                </c:pt>
                <c:pt idx="1">
                  <c:v>집단별 평균</c:v>
                </c:pt>
                <c:pt idx="2">
                  <c:v>Gamma GLM</c:v>
                </c:pt>
                <c:pt idx="3">
                  <c:v>로그금액 회귀</c:v>
                </c:pt>
                <c:pt idx="4">
                  <c:v>의사결정나무</c:v>
                </c:pt>
                <c:pt idx="5">
                  <c:v>부스팅</c:v>
                </c:pt>
                <c:pt idx="6">
                  <c:v>랜덤포레스트</c:v>
                </c:pt>
                <c:pt idx="7">
                  <c:v>다중선형회귀</c:v>
                </c:pt>
              </c:strCache>
            </c:strRef>
          </c:cat>
          <c:val>
            <c:numRef>
              <c:f>'Chart Data'!$B$2:$B$9</c:f>
              <c:numCache>
                <c:formatCode>0.00</c:formatCode>
                <c:ptCount val="8"/>
                <c:pt idx="0">
                  <c:v>61.43</c:v>
                </c:pt>
                <c:pt idx="1">
                  <c:v>62.14</c:v>
                </c:pt>
                <c:pt idx="2">
                  <c:v>67.31</c:v>
                </c:pt>
                <c:pt idx="3">
                  <c:v>67.42</c:v>
                </c:pt>
                <c:pt idx="4">
                  <c:v>68.88</c:v>
                </c:pt>
                <c:pt idx="5">
                  <c:v>68.98</c:v>
                </c:pt>
                <c:pt idx="6">
                  <c:v>75.23</c:v>
                </c:pt>
                <c:pt idx="7">
                  <c:v>85.39</c:v>
                </c:pt>
              </c:numCache>
            </c:numRef>
          </c:val>
        </c:ser>
        <c:dLbls>
          <c:txPr>
            <a:bodyPr xmlns:a="http://schemas.openxmlformats.org/drawingml/2006/main" anchorCtr="1"/>
            <a:lstStyle xmlns:a="http://schemas.openxmlformats.org/drawingml/2006/main"/>
            <a:p xmlns:a="http://schemas.openxmlformats.org/drawingml/2006/main">
              <a:pPr>
                <a:defRPr sz="1500"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47"/>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100"/>
          <c:min val="0"/>
        </c:scaling>
        <c:delete val="0"/>
        <c:axPos val="b"/>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25"/>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preservedSource/slides/charts/chart1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실제 포괄률</c:v>
          </c:tx>
          <c:spPr>
            <a:solidFill xmlns:a="http://schemas.openxmlformats.org/drawingml/2006/main">
              <a:srgbClr val="4B212B"/>
            </a:solidFill>
          </c:spPr>
          <c:dPt>
            <c:idx val="0"/>
            <c:invertIfNegative val="0"/>
            <c:spPr>
              <a:solidFill xmlns:a="http://schemas.openxmlformats.org/drawingml/2006/main">
                <a:srgbClr val="FABC6A"/>
              </a:solidFill>
            </c:spPr>
          </c:dPt>
          <c:dPt>
            <c:idx val="1"/>
            <c:invertIfNegative val="0"/>
            <c:spPr>
              <a:solidFill xmlns:a="http://schemas.openxmlformats.org/drawingml/2006/main">
                <a:srgbClr val="4B212B"/>
              </a:solidFill>
            </c:spPr>
          </c:dPt>
          <c:cat>
            <c:strRef>
              <c:f>'Chart Data'!$A$2:$A$3</c:f>
              <c:strCache>
                <c:ptCount val="2"/>
                <c:pt idx="0">
                  <c:v>신규 부서</c:v>
                </c:pt>
                <c:pt idx="1">
                  <c:v>기존 부서</c:v>
                </c:pt>
              </c:strCache>
            </c:strRef>
          </c:cat>
          <c:val>
            <c:numRef>
              <c:f>'Chart Data'!$B$2:$B$3</c:f>
              <c:numCache>
                <c:formatCode>0.00%</c:formatCode>
                <c:ptCount val="2"/>
                <c:pt idx="0">
                  <c:v>0.5164</c:v>
                </c:pt>
                <c:pt idx="1">
                  <c:v>0.9847</c:v>
                </c:pt>
              </c:numCache>
            </c:numRef>
          </c:val>
        </c:ser>
        <c:dLbls>
          <c:txPr>
            <a:bodyPr xmlns:a="http://schemas.openxmlformats.org/drawingml/2006/main" anchorCtr="1"/>
            <a:lstStyle xmlns:a="http://schemas.openxmlformats.org/drawingml/2006/main"/>
            <a:p xmlns:a="http://schemas.openxmlformats.org/drawingml/2006/main">
              <a:pPr>
                <a:defRPr sz="1575" b="1">
                  <a:solidFill>
                    <a:srgbClr val="4B212B"/>
                  </a:solidFill>
                  <a:latin typeface="Gulim"/>
                  <a:ea typeface="Gulim"/>
                  <a:cs typeface="Gulim"/>
                </a:defRPr>
              </a:pPr>
            </a:p>
          </c:txPr>
          <c:dLblPos val="outEnd"/>
          <c:showLegendKey val="0"/>
          <c:showVal val="1"/>
          <c:showCatName val="0"/>
          <c:showSerName val="0"/>
          <c:showPercent val="0"/>
          <c:showBubbleSize val="0"/>
          <c:showLeaderLines val="0"/>
        </c:dLbls>
        <c:gapWidth val="95"/>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E9DAD4"/>
            </a:solidFill>
          </a:ln>
        </c:spPr>
        <c:txPr>
          <a:bodyPr xmlns:a="http://schemas.openxmlformats.org/drawingml/2006/main" anchorCtr="1"/>
          <a:lstStyle xmlns:a="http://schemas.openxmlformats.org/drawingml/2006/main"/>
          <a:p xmlns:a="http://schemas.openxmlformats.org/drawingml/2006/main">
            <a:pPr>
              <a:defRPr sz="1500">
                <a:solidFill>
                  <a:srgbClr val="4B212B"/>
                </a:solidFill>
                <a:latin typeface="Gulim"/>
                <a:ea typeface="Gulim"/>
                <a:cs typeface="Gulim"/>
              </a:defRPr>
            </a:pPr>
          </a:p>
        </c:txPr>
        <c:crossAx val="48672768"/>
      </c:catAx>
      <c:valAx>
        <c:axId val="48672768"/>
        <c:scaling>
          <c:orientation val="minMax"/>
          <c:max val="1.15"/>
          <c:min val="0"/>
        </c:scaling>
        <c:delete val="0"/>
        <c:axPos val="l"/>
        <c:majorGridlines>
          <c:spPr>
            <a:ln xmlns:a="http://schemas.openxmlformats.org/drawingml/2006/main" w="9525">
              <a:solidFill>
                <a:srgbClr val="E9DAD4"/>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4B212B"/>
                </a:solidFill>
                <a:latin typeface="Gulim"/>
                <a:ea typeface="Gulim"/>
                <a:cs typeface="Gulim"/>
              </a:defRPr>
            </a:pPr>
          </a:p>
        </c:txPr>
        <c:crossAx val="48650112"/>
        <c:crossBetween val="between"/>
        <c:majorUnit val="0.25"/>
      </c:valAx>
      <c:spPr>
        <a:solidFill xmlns:a="http://schemas.openxmlformats.org/drawingml/2006/main">
          <a:srgbClr val="FFFFFF"/>
        </a:solidFill>
        <a:ln xmlns:a="http://schemas.openxmlformats.org/drawingml/2006/main" w="0">
          <a:noFill/>
        </a:ln>
      </c:spPr>
    </c:plotArea>
    <c:plotVisOnly val="1"/>
  </c:chart>
  <c:spPr>
    <a:solidFill xmlns:a="http://schemas.openxmlformats.org/drawingml/2006/main">
      <a:srgbClr val="FFFFFF"/>
    </a:solidFill>
    <a:ln xmlns:a="http://schemas.openxmlformats.org/drawingml/2006/main" w="0">
      <a:noFill/>
    </a:ln>
  </c:spPr>
  <c:externalData r:id="rIdChartSnapshot1">
    <c:autoUpdate val="0"/>
  </c:externalData>
</c:chartSpace>
</file>

<file path=ppt/slides/_rels/slide1.xml.rels><?xml version='1.0' encoding='UTF-8' standalone='yes'?>
<Relationships xmlns="http://schemas.openxmlformats.org/package/2006/relationships"><Relationship Type="http://schemas.openxmlformats.org/officeDocument/2006/relationships/slideLayout" Target="/ppt/companyTemplate/slideLayouts/slideLayout2.xml" Id="Ra301db430bdd4633"/><Relationship Type="http://schemas.openxmlformats.org/officeDocument/2006/relationships/notesSlide" Target="/ppt/preservedSource/notesSlides/notesSlide1.xml" Id="R13f680574e7f45d3"/></Relationships>
</file>

<file path=ppt/slides/_rels/slide2.xml.rels><?xml version='1.0' encoding='UTF-8' standalone='yes'?>
<Relationships xmlns="http://schemas.openxmlformats.org/package/2006/relationships"><Relationship Type="http://schemas.openxmlformats.org/officeDocument/2006/relationships/slideLayout" Target="/ppt/companyTemplate/slideLayouts/slideLayout5.xml" Id="R1c0bcf490ad94d57"/><Relationship Type="http://schemas.openxmlformats.org/officeDocument/2006/relationships/notesSlide" Target="/ppt/preservedSource/notesSlides/notesSlide2.xml" Id="R033a8c5c37054b59"/></Relationships>
</file>

<file path=ppt/slides/_rels/slide3.xml.rels><?xml version='1.0' encoding='UTF-8' standalone='yes'?>
<Relationships xmlns="http://schemas.openxmlformats.org/package/2006/relationships"><Relationship Type="http://schemas.openxmlformats.org/officeDocument/2006/relationships/slideLayout" Target="/ppt/companyTemplate/slideLayouts/slideLayout9.xml" Id="R101a8e363ad04b95"/><Relationship Type="http://schemas.openxmlformats.org/officeDocument/2006/relationships/notesSlide" Target="/ppt/preservedSource/notesSlides/notesSlide3.xml" Id="Rc102d44b09d549cd"/><Relationship Id="rIdPreserved1" Type="http://schemas.openxmlformats.org/officeDocument/2006/relationships/chart" Target="/ppt/preservedSource/slides/charts/chart1.xml"/></Relationships>
</file>

<file path=ppt/slides/_rels/slide4.xml.rels><?xml version='1.0' encoding='UTF-8' standalone='yes'?>
<Relationships xmlns="http://schemas.openxmlformats.org/package/2006/relationships"><Relationship Type="http://schemas.openxmlformats.org/officeDocument/2006/relationships/slideLayout" Target="/ppt/companyTemplate/slideLayouts/slideLayout9.xml" Id="Rb256f65ef7094842"/><Relationship Type="http://schemas.openxmlformats.org/officeDocument/2006/relationships/notesSlide" Target="/ppt/preservedSource/notesSlides/notesSlide4.xml" Id="R486aba219e234ca6"/><Relationship Id="rIdPreserved1" Type="http://schemas.openxmlformats.org/officeDocument/2006/relationships/chart" Target="/ppt/preservedSource/slides/charts/chart2.xml"/></Relationships>
</file>

<file path=ppt/slides/_rels/slide5.xml.rels><?xml version='1.0' encoding='UTF-8' standalone='yes'?>
<Relationships xmlns="http://schemas.openxmlformats.org/package/2006/relationships"><Relationship Type="http://schemas.openxmlformats.org/officeDocument/2006/relationships/slideLayout" Target="/ppt/companyTemplate/slideLayouts/slideLayout9.xml" Id="R329093c8fc69460f"/><Relationship Type="http://schemas.openxmlformats.org/officeDocument/2006/relationships/notesSlide" Target="/ppt/preservedSource/notesSlides/notesSlide5.xml" Id="R4328b487fed14b42"/><Relationship Id="rIdPreserved1" Type="http://schemas.openxmlformats.org/officeDocument/2006/relationships/chart" Target="/ppt/preservedSource/slides/charts/chart3.xml"/></Relationships>
</file>

<file path=ppt/slides/_rels/slide6.xml.rels><?xml version='1.0' encoding='UTF-8' standalone='yes'?>
<Relationships xmlns="http://schemas.openxmlformats.org/package/2006/relationships"><Relationship Type="http://schemas.openxmlformats.org/officeDocument/2006/relationships/slideLayout" Target="/ppt/companyTemplate/slideLayouts/slideLayout9.xml" Id="Rbb3d7d35c3444a30"/><Relationship Type="http://schemas.openxmlformats.org/officeDocument/2006/relationships/notesSlide" Target="/ppt/preservedSource/notesSlides/notesSlide6.xml" Id="R4b15e85231ed44d9"/><Relationship Id="rIdPreserved1" Type="http://schemas.openxmlformats.org/officeDocument/2006/relationships/chart" Target="/ppt/preservedSource/slides/charts/chart4.xml"/></Relationships>
</file>

<file path=ppt/slides/_rels/slide7.xml.rels><?xml version='1.0' encoding='UTF-8' standalone='yes'?>
<Relationships xmlns="http://schemas.openxmlformats.org/package/2006/relationships"><Relationship Type="http://schemas.openxmlformats.org/officeDocument/2006/relationships/slideLayout" Target="/ppt/companyTemplate/slideLayouts/slideLayout9.xml" Id="Rc7628755993f4319"/><Relationship Type="http://schemas.openxmlformats.org/officeDocument/2006/relationships/notesSlide" Target="/ppt/preservedSource/notesSlides/notesSlide7.xml" Id="Red45cebcb5ff4831"/><Relationship Id="rIdPreserved1" Type="http://schemas.openxmlformats.org/officeDocument/2006/relationships/chart" Target="/ppt/preservedSource/slides/charts/chart5.xml"/></Relationships>
</file>

<file path=ppt/slides/_rels/slide8.xml.rels><?xml version='1.0' encoding='UTF-8' standalone='yes'?>
<Relationships xmlns="http://schemas.openxmlformats.org/package/2006/relationships"><Relationship Type="http://schemas.openxmlformats.org/officeDocument/2006/relationships/slideLayout" Target="/ppt/companyTemplate/slideLayouts/slideLayout9.xml" Id="R59d786c0e9344f66"/><Relationship Type="http://schemas.openxmlformats.org/officeDocument/2006/relationships/notesSlide" Target="/ppt/preservedSource/notesSlides/notesSlide8.xml" Id="R4164c3e4d7204147"/><Relationship Id="rIdPreserved1" Type="http://schemas.openxmlformats.org/officeDocument/2006/relationships/chart" Target="/ppt/preservedSource/slides/charts/chart6.xml"/></Relationships>
</file>

<file path=ppt/slides/_rels/slide9.xml.rels><?xml version='1.0' encoding='UTF-8' standalone='yes'?>
<Relationships xmlns="http://schemas.openxmlformats.org/package/2006/relationships"><Relationship Type="http://schemas.openxmlformats.org/officeDocument/2006/relationships/slideLayout" Target="/ppt/companyTemplate/slideLayouts/slideLayout9.xml" Id="R26a8a4f161ab40f7"/><Relationship Type="http://schemas.openxmlformats.org/officeDocument/2006/relationships/notesSlide" Target="/ppt/preservedSource/notesSlides/notesSlide9.xml" Id="R47ee549061554f85"/><Relationship Id="rIdPreserved1" Type="http://schemas.openxmlformats.org/officeDocument/2006/relationships/chart" Target="/ppt/preservedSource/slides/charts/chart7.xml"/></Relationships>
</file>

<file path=ppt/slides/_rels/slide10.xml.rels><?xml version='1.0' encoding='UTF-8' standalone='yes'?>
<Relationships xmlns="http://schemas.openxmlformats.org/package/2006/relationships"><Relationship Type="http://schemas.openxmlformats.org/officeDocument/2006/relationships/slideLayout" Target="/ppt/companyTemplate/slideLayouts/slideLayout9.xml" Id="Rf94eac2f66564bff"/><Relationship Type="http://schemas.openxmlformats.org/officeDocument/2006/relationships/notesSlide" Target="/ppt/preservedSource/notesSlides/notesSlide10.xml" Id="R87877d2500b444f1"/><Relationship Id="rIdPreserved1" Type="http://schemas.openxmlformats.org/officeDocument/2006/relationships/chart" Target="/ppt/preservedSource/slides/charts/chart8.xml"/></Relationships>
</file>

<file path=ppt/slides/_rels/slide11.xml.rels><?xml version='1.0' encoding='UTF-8' standalone='yes'?>
<Relationships xmlns="http://schemas.openxmlformats.org/package/2006/relationships"><Relationship Type="http://schemas.openxmlformats.org/officeDocument/2006/relationships/slideLayout" Target="/ppt/companyTemplate/slideLayouts/slideLayout8.xml" Id="Rb45b819f3d6c4927"/><Relationship Type="http://schemas.openxmlformats.org/officeDocument/2006/relationships/notesSlide" Target="/ppt/preservedSource/notesSlides/notesSlide11.xml" Id="Rca65e76ff5084c4c"/></Relationships>
</file>

<file path=ppt/slides/_rels/slide12.xml.rels><?xml version='1.0' encoding='UTF-8' standalone='yes'?>
<Relationships xmlns="http://schemas.openxmlformats.org/package/2006/relationships"><Relationship Type="http://schemas.openxmlformats.org/officeDocument/2006/relationships/slideLayout" Target="/ppt/companyTemplate/slideLayouts/slideLayout9.xml" Id="Rb145b5ec6eca4e5f"/><Relationship Type="http://schemas.openxmlformats.org/officeDocument/2006/relationships/notesSlide" Target="/ppt/preservedSource/notesSlides/notesSlide12.xml" Id="R812c733ae2ac42dd"/><Relationship Id="rIdPreserved1" Type="http://schemas.openxmlformats.org/officeDocument/2006/relationships/chart" Target="/ppt/preservedSource/slides/charts/chart9.xml"/></Relationships>
</file>

<file path=ppt/slides/_rels/slide13.xml.rels><?xml version='1.0' encoding='UTF-8' standalone='yes'?>
<Relationships xmlns="http://schemas.openxmlformats.org/package/2006/relationships"><Relationship Type="http://schemas.openxmlformats.org/officeDocument/2006/relationships/slideLayout" Target="/ppt/companyTemplate/slideLayouts/slideLayout9.xml" Id="R0e345583663a4d2a"/><Relationship Type="http://schemas.openxmlformats.org/officeDocument/2006/relationships/notesSlide" Target="/ppt/preservedSource/notesSlides/notesSlide13.xml" Id="R95301288da4449b5"/><Relationship Id="rIdPreserved1" Type="http://schemas.openxmlformats.org/officeDocument/2006/relationships/chart" Target="/ppt/preservedSource/slides/charts/chart10.xml"/></Relationships>
</file>

<file path=ppt/slides/_rels/slide14.xml.rels><?xml version='1.0' encoding='UTF-8' standalone='yes'?>
<Relationships xmlns="http://schemas.openxmlformats.org/package/2006/relationships"><Relationship Type="http://schemas.openxmlformats.org/officeDocument/2006/relationships/slideLayout" Target="/ppt/companyTemplate/slideLayouts/slideLayout9.xml" Id="Rd34bf9e3dd9a43c2"/><Relationship Type="http://schemas.openxmlformats.org/officeDocument/2006/relationships/notesSlide" Target="/ppt/preservedSource/notesSlides/notesSlide14.xml" Id="R09a14b63dd824b92"/><Relationship Id="rIdPreserved1" Type="http://schemas.openxmlformats.org/officeDocument/2006/relationships/chart" Target="/ppt/preservedSource/slides/charts/chart11.xml"/></Relationships>
</file>

<file path=ppt/slides/_rels/slide15.xml.rels><?xml version='1.0' encoding='UTF-8' standalone='yes'?>
<Relationships xmlns="http://schemas.openxmlformats.org/package/2006/relationships"><Relationship Type="http://schemas.openxmlformats.org/officeDocument/2006/relationships/slideLayout" Target="/ppt/companyTemplate/slideLayouts/slideLayout8.xml" Id="R8abedcbeb6e54e2f"/><Relationship Type="http://schemas.openxmlformats.org/officeDocument/2006/relationships/hyperlink" Target="https://ledgerlab-transactions-8000.bahn1307.chatgpt.site/" TargetMode="External" Id="Rb30a13d0cd634c88"/><Relationship Type="http://schemas.openxmlformats.org/officeDocument/2006/relationships/notesSlide" Target="/ppt/preservedSource/notesSlides/notesSlide15.xml" Id="R93ded45e78e043c3"/></Relationships>
</file>

<file path=ppt/slides/slide1.xml><?xml version="1.0" encoding="utf-8"?>
<p:sld xmlns:p="http://schemas.openxmlformats.org/presentationml/2006/main" showMasterSp="1">
  <p:cSld>
    <p:bg>
      <p:bgPr>
        <a:solidFill xmlns:a="http://schemas.openxmlformats.org/drawingml/2006/main">
          <a:srgbClr val="FFF9F0"/>
        </a:solidFill>
      </p:bgPr>
    </p:bg>
    <p:spTree>
      <p:nvGrpSpPr>
        <p:cNvPr id="1" name=""/>
        <p:cNvGrpSpPr/>
        <p:nvPr/>
      </p:nvGrpSpPr>
      <p:grpSpPr>
        <a:xfrm xmlns:a="http://schemas.openxmlformats.org/drawingml/2006/main"/>
      </p:grpSpPr>
      <p:sp>
        <p:nvSpPr>
          <p:cNvPr id="7" name="01">
            <a:extLst xmlns:a="http://schemas.openxmlformats.org/drawingml/2006/main">
              <a:ext uri="{FF2B5EF4-FFF2-40B4-BE49-F238E27FC236}">
                <a16:creationId xmlns:a16="http://schemas.microsoft.com/office/drawing/2014/main" id="{8B5C0C30-F98B-44C3-8C9D-443760C6AA39}"/>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01</a:t>
            </a:r>
          </a:p>
        </p:txBody>
      </p:sp>
      <p:sp>
        <p:nvSpPr>
          <p:cNvPr id="2" name="거래원장">
            <a:extLst xmlns:a="http://schemas.openxmlformats.org/drawingml/2006/main">
              <a:ext uri="{FF2B5EF4-FFF2-40B4-BE49-F238E27FC236}">
                <a16:creationId xmlns:a16="http://schemas.microsoft.com/office/drawing/2014/main" id="{F142311E-D6C4-4E8F-A448-3C3FDFBFEDC5}"/>
              </a:ext>
            </a:extLst>
          </p:cNvPr>
          <p:cNvSpPr>
            <a:spLocks xmlns:a="http://schemas.openxmlformats.org/drawingml/2006/main" noGrp="1"/>
          </p:cNvSpPr>
          <p:nvPr>
            <p:ph type="title" idx="0"/>
          </p:nvPr>
        </p:nvSpPr>
        <p:spPr>
          <a:xfrm xmlns:a="http://schemas.openxmlformats.org/drawingml/2006/main">
            <a:off x="704850" y="33528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5400" b="1">
                <a:solidFill>
                  <a:srgbClr val="4B212B"/>
                </a:solidFill>
                <a:latin typeface="Gulim"/>
                <a:ea typeface="Gulim"/>
                <a:cs typeface="Gulim"/>
              </a:defRPr>
            </a:pPr>
            <a:r>
              <a:rPr sz="5400" b="1">
                <a:solidFill>
                  <a:srgbClr val="4B212B"/>
                </a:solidFill>
                <a:latin typeface="Gulim"/>
                <a:ea typeface="Gulim"/>
                <a:cs typeface="Gulim"/>
              </a:rPr>
              <a:t>거래원장 분석 보고</a:t>
            </a:r>
          </a:p>
        </p:txBody>
      </p:sp>
      <p:sp>
        <p:nvSpPr>
          <p:cNvPr id="3" name="2026년 7월부터 9월까지의 매출 변화와 검토 과제">
            <a:extLst xmlns:a="http://schemas.openxmlformats.org/drawingml/2006/main">
              <a:ext uri="{FF2B5EF4-FFF2-40B4-BE49-F238E27FC236}">
                <a16:creationId xmlns:a16="http://schemas.microsoft.com/office/drawing/2014/main" id="{682AA6B0-ACF4-49C3-A69A-DDEEAD785156}"/>
              </a:ext>
            </a:extLst>
          </p:cNvPr>
          <p:cNvSpPr>
            <a:spLocks xmlns:a="http://schemas.openxmlformats.org/drawingml/2006/main" noGrp="1"/>
          </p:cNvSpPr>
          <p:nvPr>
            <p:ph type="subTitle" idx="1"/>
          </p:nvPr>
        </p:nvSpPr>
        <p:spPr>
          <a:xfrm xmlns:a="http://schemas.openxmlformats.org/drawingml/2006/main">
            <a:off x="733425" y="4448175"/>
            <a:ext cx="10477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0">
                <a:solidFill>
                  <a:srgbClr val="856D6D"/>
                </a:solidFill>
                <a:latin typeface="Gulim"/>
                <a:ea typeface="Gulim"/>
                <a:cs typeface="Gulim"/>
              </a:defRPr>
            </a:pPr>
            <a:r>
              <a:rPr sz="2250" b="0">
                <a:solidFill>
                  <a:srgbClr val="856D6D"/>
                </a:solidFill>
                <a:latin typeface="Gulim"/>
                <a:ea typeface="Gulim"/>
                <a:cs typeface="Gulim"/>
              </a:rPr>
              <a:t>2026년 7월부터 9월까지의 매출 변화와 검토 과제</a:t>
            </a:r>
          </a:p>
        </p:txBody>
      </p:sp>
      <p:sp>
        <p:nvSpPr>
          <p:cNvPr id="4" name="8,000건의 거래 데이터">
            <a:extLst xmlns:a="http://schemas.openxmlformats.org/drawingml/2006/main">
              <a:ext uri="{FF2B5EF4-FFF2-40B4-BE49-F238E27FC236}">
                <a16:creationId xmlns:a16="http://schemas.microsoft.com/office/drawing/2014/main" id="{76D381A2-D7CA-44E6-97CD-01E4BB88350F}"/>
              </a:ext>
            </a:extLst>
          </p:cNvPr>
          <p:cNvSpPr>
            <a:spLocks xmlns:a="http://schemas.openxmlformats.org/drawingml/2006/main" noGrp="1"/>
          </p:cNvSpPr>
          <p:nvPr/>
        </p:nvSpPr>
        <p:spPr>
          <a:xfrm xmlns:a="http://schemas.openxmlformats.org/drawingml/2006/main">
            <a:off x="752475" y="5286375"/>
            <a:ext cx="8572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4B212B"/>
                </a:solidFill>
                <a:latin typeface="Gulim"/>
                <a:ea typeface="Gulim"/>
                <a:cs typeface="Gulim"/>
              </a:defRPr>
            </a:pPr>
            <a:r>
              <a:rPr sz="1950" b="0">
                <a:solidFill>
                  <a:srgbClr val="4B212B"/>
                </a:solidFill>
                <a:latin typeface="Gulim"/>
                <a:ea typeface="Gulim"/>
                <a:cs typeface="Gulim"/>
              </a:rPr>
              <a:t>8,000건의 거래 데이터</a:t>
            </a:r>
          </a:p>
        </p:txBody>
      </p:sp>
      <p:sp>
        <p:nvSpPr>
          <p:cNvPr id="5" name="실습용 가상 원장">
            <a:extLst xmlns:a="http://schemas.openxmlformats.org/drawingml/2006/main">
              <a:ext uri="{FF2B5EF4-FFF2-40B4-BE49-F238E27FC236}">
                <a16:creationId xmlns:a16="http://schemas.microsoft.com/office/drawing/2014/main" id="{941F1D43-312A-4E5A-AF24-526F3A8F78F2}"/>
              </a:ext>
            </a:extLst>
          </p:cNvPr>
          <p:cNvSpPr>
            <a:spLocks xmlns:a="http://schemas.openxmlformats.org/drawingml/2006/main" noGrp="1"/>
          </p:cNvSpPr>
          <p:nvPr/>
        </p:nvSpPr>
        <p:spPr>
          <a:xfrm xmlns:a="http://schemas.openxmlformats.org/drawingml/2006/main">
            <a:off x="752475" y="57054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650" b="0">
                <a:solidFill>
                  <a:srgbClr val="856D6D"/>
                </a:solidFill>
                <a:latin typeface="Gulim"/>
                <a:ea typeface="Gulim"/>
                <a:cs typeface="Gulim"/>
              </a:defRPr>
            </a:pPr>
            <a:r>
              <a:rPr sz="1650" b="0">
                <a:solidFill>
                  <a:srgbClr val="856D6D"/>
                </a:solidFill>
                <a:latin typeface="Gulim"/>
                <a:ea typeface="Gulim"/>
                <a:cs typeface="Gulim"/>
              </a:rPr>
              <a:t>실습용 가상 원장</a:t>
            </a:r>
          </a:p>
        </p:txBody>
      </p:sp>
      <p:sp>
        <p:nvSpPr>
          <p:cNvPr id="6" name="2026.10.01">
            <a:extLst xmlns:a="http://schemas.openxmlformats.org/drawingml/2006/main">
              <a:ext uri="{FF2B5EF4-FFF2-40B4-BE49-F238E27FC236}">
                <a16:creationId xmlns:a16="http://schemas.microsoft.com/office/drawing/2014/main" id="{00143037-4CB9-4FF8-BE9A-D926C41342A9}"/>
              </a:ext>
            </a:extLst>
          </p:cNvPr>
          <p:cNvSpPr>
            <a:spLocks xmlns:a="http://schemas.openxmlformats.org/drawingml/2006/main" noGrp="1"/>
          </p:cNvSpPr>
          <p:nvPr/>
        </p:nvSpPr>
        <p:spPr>
          <a:xfrm xmlns:a="http://schemas.openxmlformats.org/drawingml/2006/main">
            <a:off x="752475" y="6096000"/>
            <a:ext cx="619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650" b="0">
                <a:solidFill>
                  <a:srgbClr val="856D6D"/>
                </a:solidFill>
                <a:latin typeface="Gulim"/>
                <a:ea typeface="Gulim"/>
                <a:cs typeface="Gulim"/>
              </a:defRPr>
            </a:pPr>
            <a:r>
              <a:rPr sz="1650" b="0">
                <a:solidFill>
                  <a:srgbClr val="856D6D"/>
                </a:solidFill>
                <a:latin typeface="Gulim"/>
                <a:ea typeface="Gulim"/>
                <a:cs typeface="Gulim"/>
              </a:rPr>
              <a:t>2026.10.01</a:t>
            </a:r>
          </a:p>
        </p:txBody>
      </p:sp>
    </p:spTree>
    <p:extLst>
      <p:ext uri="{BB962C8B-B14F-4D97-AF65-F5344CB8AC3E}">
        <p14:creationId xmlns:p14="http://schemas.microsoft.com/office/powerpoint/2010/main" val="1472293836"/>
      </p:ext>
    </p:extLst>
  </p:cSld>
</p:sld>
</file>

<file path=ppt/slides/slide2.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핵심 보고사항 세 가지">
            <a:extLst xmlns:a="http://schemas.openxmlformats.org/drawingml/2006/main">
              <a:ext uri="{FF2B5EF4-FFF2-40B4-BE49-F238E27FC236}">
                <a16:creationId xmlns:a16="http://schemas.microsoft.com/office/drawing/2014/main" id="{9B065FF7-F3DD-4AB8-BDD1-A17226069B11}"/>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핵심 보고사항 세 가지</a:t>
            </a:r>
          </a:p>
        </p:txBody>
      </p:sp>
      <p:sp>
        <p:nvSpPr>
          <p:cNvPr id="2" name="02">
            <a:extLst xmlns:a="http://schemas.openxmlformats.org/drawingml/2006/main">
              <a:ext uri="{FF2B5EF4-FFF2-40B4-BE49-F238E27FC236}">
                <a16:creationId xmlns:a16="http://schemas.microsoft.com/office/drawing/2014/main" id="{39B5BDBE-C61A-4E4E-8505-1EACD209CEAF}"/>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02</a:t>
            </a:r>
          </a:p>
        </p:txBody>
      </p:sp>
      <p:sp>
        <p:nvSpPr>
          <p:cNvPr id="3" name="+20.98%">
            <a:extLst xmlns:a="http://schemas.openxmlformats.org/drawingml/2006/main">
              <a:ext uri="{FF2B5EF4-FFF2-40B4-BE49-F238E27FC236}">
                <a16:creationId xmlns:a16="http://schemas.microsoft.com/office/drawing/2014/main" id="{AB22E196-6451-44D0-9A4C-8C2AB061ADF5}"/>
              </a:ext>
            </a:extLst>
          </p:cNvPr>
          <p:cNvSpPr>
            <a:spLocks xmlns:a="http://schemas.openxmlformats.org/drawingml/2006/main" noGrp="1"/>
          </p:cNvSpPr>
          <p:nvPr/>
        </p:nvSpPr>
        <p:spPr>
          <a:xfrm xmlns:a="http://schemas.openxmlformats.org/drawingml/2006/main">
            <a:off x="742950" y="2000250"/>
            <a:ext cx="3581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500" b="1">
                <a:solidFill>
                  <a:srgbClr val="4B212B"/>
                </a:solidFill>
                <a:latin typeface="Gulim"/>
                <a:ea typeface="Gulim"/>
                <a:cs typeface="Gulim"/>
              </a:defRPr>
            </a:pPr>
            <a:r>
              <a:rPr sz="4500" b="1">
                <a:solidFill>
                  <a:srgbClr val="4B212B"/>
                </a:solidFill>
                <a:latin typeface="Gulim"/>
                <a:ea typeface="Gulim"/>
                <a:cs typeface="Gulim"/>
              </a:rPr>
              <a:t>+20.98%</a:t>
            </a:r>
          </a:p>
        </p:txBody>
      </p:sp>
      <p:sp>
        <p:nvSpPr>
          <p:cNvPr id="4" name="9월 매출 증가">
            <a:extLst xmlns:a="http://schemas.openxmlformats.org/drawingml/2006/main">
              <a:ext uri="{FF2B5EF4-FFF2-40B4-BE49-F238E27FC236}">
                <a16:creationId xmlns:a16="http://schemas.microsoft.com/office/drawing/2014/main" id="{5883C2DF-61A4-409A-9F04-CC4BC0DA3335}"/>
              </a:ext>
            </a:extLst>
          </p:cNvPr>
          <p:cNvSpPr>
            <a:spLocks xmlns:a="http://schemas.openxmlformats.org/drawingml/2006/main" noGrp="1"/>
          </p:cNvSpPr>
          <p:nvPr/>
        </p:nvSpPr>
        <p:spPr>
          <a:xfrm xmlns:a="http://schemas.openxmlformats.org/drawingml/2006/main">
            <a:off x="4714875" y="2016633"/>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4B212B"/>
                </a:solidFill>
                <a:latin typeface="Gulim"/>
                <a:ea typeface="Gulim"/>
                <a:cs typeface="Gulim"/>
              </a:defRPr>
            </a:pPr>
            <a:r>
              <a:rPr sz="2325" b="1">
                <a:solidFill>
                  <a:srgbClr val="4B212B"/>
                </a:solidFill>
                <a:latin typeface="Gulim"/>
                <a:ea typeface="Gulim"/>
                <a:cs typeface="Gulim"/>
              </a:rPr>
              <a:t>9월 매출 증가</a:t>
            </a:r>
          </a:p>
        </p:txBody>
      </p:sp>
      <p:sp>
        <p:nvSpPr>
          <p:cNvPr id="5" name="거래 건수 증가가 성장을 이끌었습니다.">
            <a:extLst xmlns:a="http://schemas.openxmlformats.org/drawingml/2006/main">
              <a:ext uri="{FF2B5EF4-FFF2-40B4-BE49-F238E27FC236}">
                <a16:creationId xmlns:a16="http://schemas.microsoft.com/office/drawing/2014/main" id="{7EDF5672-52ED-4215-830A-FF590BBE0EA5}"/>
              </a:ext>
            </a:extLst>
          </p:cNvPr>
          <p:cNvSpPr>
            <a:spLocks xmlns:a="http://schemas.openxmlformats.org/drawingml/2006/main" noGrp="1"/>
          </p:cNvSpPr>
          <p:nvPr/>
        </p:nvSpPr>
        <p:spPr>
          <a:xfrm xmlns:a="http://schemas.openxmlformats.org/drawingml/2006/main">
            <a:off x="4714875" y="2475357"/>
            <a:ext cx="676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거래 건수 증가가 성장을 이끌었습니다.</a:t>
            </a:r>
          </a:p>
        </p:txBody>
      </p:sp>
      <p:sp>
        <p:nvSpPr>
          <p:cNvPr id="6" name="78.70%">
            <a:extLst xmlns:a="http://schemas.openxmlformats.org/drawingml/2006/main">
              <a:ext uri="{FF2B5EF4-FFF2-40B4-BE49-F238E27FC236}">
                <a16:creationId xmlns:a16="http://schemas.microsoft.com/office/drawing/2014/main" id="{0B9E5A4D-F526-404B-8617-C955002EF497}"/>
              </a:ext>
            </a:extLst>
          </p:cNvPr>
          <p:cNvSpPr>
            <a:spLocks xmlns:a="http://schemas.openxmlformats.org/drawingml/2006/main" noGrp="1"/>
          </p:cNvSpPr>
          <p:nvPr/>
        </p:nvSpPr>
        <p:spPr>
          <a:xfrm xmlns:a="http://schemas.openxmlformats.org/drawingml/2006/main">
            <a:off x="742950" y="3196209"/>
            <a:ext cx="3581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500" b="1">
                <a:solidFill>
                  <a:srgbClr val="4B212B"/>
                </a:solidFill>
                <a:latin typeface="Gulim"/>
                <a:ea typeface="Gulim"/>
                <a:cs typeface="Gulim"/>
              </a:defRPr>
            </a:pPr>
            <a:r>
              <a:rPr sz="4500" b="1">
                <a:solidFill>
                  <a:srgbClr val="4B212B"/>
                </a:solidFill>
                <a:latin typeface="Gulim"/>
                <a:ea typeface="Gulim"/>
                <a:cs typeface="Gulim"/>
              </a:rPr>
              <a:t>78.70%</a:t>
            </a:r>
          </a:p>
        </p:txBody>
      </p:sp>
      <p:sp>
        <p:nvSpPr>
          <p:cNvPr id="7" name="기업과 해외의 누적 매출 비중">
            <a:extLst xmlns:a="http://schemas.openxmlformats.org/drawingml/2006/main">
              <a:ext uri="{FF2B5EF4-FFF2-40B4-BE49-F238E27FC236}">
                <a16:creationId xmlns:a16="http://schemas.microsoft.com/office/drawing/2014/main" id="{1FF4AE09-E71B-4B41-A3B4-4B1C7FC20600}"/>
              </a:ext>
            </a:extLst>
          </p:cNvPr>
          <p:cNvSpPr>
            <a:spLocks xmlns:a="http://schemas.openxmlformats.org/drawingml/2006/main" noGrp="1"/>
          </p:cNvSpPr>
          <p:nvPr/>
        </p:nvSpPr>
        <p:spPr>
          <a:xfrm xmlns:a="http://schemas.openxmlformats.org/drawingml/2006/main">
            <a:off x="4714875" y="3212592"/>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4B212B"/>
                </a:solidFill>
                <a:latin typeface="Gulim"/>
                <a:ea typeface="Gulim"/>
                <a:cs typeface="Gulim"/>
              </a:defRPr>
            </a:pPr>
            <a:r>
              <a:rPr sz="2325" b="1">
                <a:solidFill>
                  <a:srgbClr val="4B212B"/>
                </a:solidFill>
                <a:latin typeface="Gulim"/>
                <a:ea typeface="Gulim"/>
                <a:cs typeface="Gulim"/>
              </a:rPr>
              <a:t>기업과 해외의 누적 매출 비중</a:t>
            </a:r>
          </a:p>
        </p:txBody>
      </p:sp>
      <p:sp>
        <p:nvSpPr>
          <p:cNvPr id="8" name="두 부서가 9월 증가분의 84.58%를 차지합니다.">
            <a:extLst xmlns:a="http://schemas.openxmlformats.org/drawingml/2006/main">
              <a:ext uri="{FF2B5EF4-FFF2-40B4-BE49-F238E27FC236}">
                <a16:creationId xmlns:a16="http://schemas.microsoft.com/office/drawing/2014/main" id="{97C5A04D-E1B1-48CA-B747-AE363CBFF5FF}"/>
              </a:ext>
            </a:extLst>
          </p:cNvPr>
          <p:cNvSpPr>
            <a:spLocks xmlns:a="http://schemas.openxmlformats.org/drawingml/2006/main" noGrp="1"/>
          </p:cNvSpPr>
          <p:nvPr/>
        </p:nvSpPr>
        <p:spPr>
          <a:xfrm xmlns:a="http://schemas.openxmlformats.org/drawingml/2006/main">
            <a:off x="4714875" y="3671316"/>
            <a:ext cx="676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두 부서가 9월 증가분의 84.58%를 차지합니다.</a:t>
            </a:r>
          </a:p>
        </p:txBody>
      </p:sp>
      <p:sp>
        <p:nvSpPr>
          <p:cNvPr id="9" name="−41.94%">
            <a:extLst xmlns:a="http://schemas.openxmlformats.org/drawingml/2006/main">
              <a:ext uri="{FF2B5EF4-FFF2-40B4-BE49-F238E27FC236}">
                <a16:creationId xmlns:a16="http://schemas.microsoft.com/office/drawing/2014/main" id="{5CC4DFC2-FC91-45B7-A549-587EA225A1E3}"/>
              </a:ext>
            </a:extLst>
          </p:cNvPr>
          <p:cNvSpPr>
            <a:spLocks xmlns:a="http://schemas.openxmlformats.org/drawingml/2006/main" noGrp="1"/>
          </p:cNvSpPr>
          <p:nvPr/>
        </p:nvSpPr>
        <p:spPr>
          <a:xfrm xmlns:a="http://schemas.openxmlformats.org/drawingml/2006/main">
            <a:off x="742950" y="4392168"/>
            <a:ext cx="35814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500" b="1">
                <a:solidFill>
                  <a:srgbClr val="9C6B70"/>
                </a:solidFill>
                <a:latin typeface="Gulim"/>
                <a:ea typeface="Gulim"/>
                <a:cs typeface="Gulim"/>
              </a:defRPr>
            </a:pPr>
            <a:r>
              <a:rPr sz="4500" b="1">
                <a:solidFill>
                  <a:srgbClr val="9C6B70"/>
                </a:solidFill>
                <a:latin typeface="Gulim"/>
                <a:ea typeface="Gulim"/>
                <a:cs typeface="Gulim"/>
              </a:rPr>
              <a:t>−41.94%</a:t>
            </a:r>
          </a:p>
        </p:txBody>
      </p:sp>
      <p:sp>
        <p:nvSpPr>
          <p:cNvPr id="10" name="가전의 7월 대비 9월 매출">
            <a:extLst xmlns:a="http://schemas.openxmlformats.org/drawingml/2006/main">
              <a:ext uri="{FF2B5EF4-FFF2-40B4-BE49-F238E27FC236}">
                <a16:creationId xmlns:a16="http://schemas.microsoft.com/office/drawing/2014/main" id="{D41B7167-BB7F-4B95-948D-45638B50D9FD}"/>
              </a:ext>
            </a:extLst>
          </p:cNvPr>
          <p:cNvSpPr>
            <a:spLocks xmlns:a="http://schemas.openxmlformats.org/drawingml/2006/main" noGrp="1"/>
          </p:cNvSpPr>
          <p:nvPr/>
        </p:nvSpPr>
        <p:spPr>
          <a:xfrm xmlns:a="http://schemas.openxmlformats.org/drawingml/2006/main">
            <a:off x="4714875" y="4408551"/>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4B212B"/>
                </a:solidFill>
                <a:latin typeface="Gulim"/>
                <a:ea typeface="Gulim"/>
                <a:cs typeface="Gulim"/>
              </a:defRPr>
            </a:pPr>
            <a:r>
              <a:rPr sz="2325" b="1">
                <a:solidFill>
                  <a:srgbClr val="4B212B"/>
                </a:solidFill>
                <a:latin typeface="Gulim"/>
                <a:ea typeface="Gulim"/>
                <a:cs typeface="Gulim"/>
              </a:rPr>
              <a:t>가전의 7월 대비 9월 매출</a:t>
            </a:r>
          </a:p>
        </p:txBody>
      </p:sp>
      <p:sp>
        <p:nvSpPr>
          <p:cNvPr id="11" name="고액 거래를 제외해도 31.72% 감소합니다.">
            <a:extLst xmlns:a="http://schemas.openxmlformats.org/drawingml/2006/main">
              <a:ext uri="{FF2B5EF4-FFF2-40B4-BE49-F238E27FC236}">
                <a16:creationId xmlns:a16="http://schemas.microsoft.com/office/drawing/2014/main" id="{9FB4EB5D-2796-45A5-B202-C73B0FAAC96F}"/>
              </a:ext>
            </a:extLst>
          </p:cNvPr>
          <p:cNvSpPr>
            <a:spLocks xmlns:a="http://schemas.openxmlformats.org/drawingml/2006/main" noGrp="1"/>
          </p:cNvSpPr>
          <p:nvPr/>
        </p:nvSpPr>
        <p:spPr>
          <a:xfrm xmlns:a="http://schemas.openxmlformats.org/drawingml/2006/main">
            <a:off x="4714875" y="4867275"/>
            <a:ext cx="676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고액 거래를 제외해도 31.72% 감소합니다.</a:t>
            </a:r>
          </a:p>
        </p:txBody>
      </p:sp>
      <p:sp>
        <p:nvSpPr>
          <p:cNvPr id="12" name="매출 기준. 증가율은 별도 표시가 없으면 8월 대비 9월 비교">
            <a:extLst xmlns:a="http://schemas.openxmlformats.org/drawingml/2006/main">
              <a:ext uri="{FF2B5EF4-FFF2-40B4-BE49-F238E27FC236}">
                <a16:creationId xmlns:a16="http://schemas.microsoft.com/office/drawing/2014/main" id="{AE6AB502-D7B4-46F5-801E-F6C53AE720F7}"/>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매출 기준. 증가율은 별도 표시가 없으면 8월 대비 9월 비교입니다.</a:t>
            </a:r>
          </a:p>
        </p:txBody>
      </p:sp>
    </p:spTree>
    <p:extLst>
      <p:ext uri="{BB962C8B-B14F-4D97-AF65-F5344CB8AC3E}">
        <p14:creationId xmlns:p14="http://schemas.microsoft.com/office/powerpoint/2010/main" val="544912648"/>
      </p:ext>
    </p:extLst>
  </p:cSld>
</p:sld>
</file>

<file path=ppt/slides/slide3.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9월 매출은 27.26억 원으로 증가">
            <a:extLst xmlns:a="http://schemas.openxmlformats.org/drawingml/2006/main">
              <a:ext uri="{FF2B5EF4-FFF2-40B4-BE49-F238E27FC236}">
                <a16:creationId xmlns:a16="http://schemas.microsoft.com/office/drawing/2014/main" id="{53BABD4F-5BC1-4067-84F3-D3D1C72FAD82}"/>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9월 매출은 27.26억 원으로 증가</a:t>
            </a:r>
          </a:p>
        </p:txBody>
      </p:sp>
      <p:sp>
        <p:nvSpPr>
          <p:cNvPr id="2" name="월별 거래금액, 억 원">
            <a:extLst xmlns:a="http://schemas.openxmlformats.org/drawingml/2006/main">
              <a:ext uri="{FF2B5EF4-FFF2-40B4-BE49-F238E27FC236}">
                <a16:creationId xmlns:a16="http://schemas.microsoft.com/office/drawing/2014/main" id="{EFA54182-81B6-4AA8-A8F4-6E4138CFF414}"/>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월별 거래금액, 억 원</a:t>
            </a:r>
          </a:p>
        </p:txBody>
      </p:sp>
      <p:sp>
        <p:nvSpPr>
          <p:cNvPr id="3" name="03">
            <a:extLst xmlns:a="http://schemas.openxmlformats.org/drawingml/2006/main">
              <a:ext uri="{FF2B5EF4-FFF2-40B4-BE49-F238E27FC236}">
                <a16:creationId xmlns:a16="http://schemas.microsoft.com/office/drawing/2014/main" id="{8CDC3662-6CF4-4652-AC9B-32ECC3B37CA0}"/>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03</a:t>
            </a:r>
          </a:p>
        </p:txBody>
      </p:sp>
      <p:graphicFrame>
        <p:nvGraphicFramePr>
          <p:cNvPr id="15" name="Chart"/>
          <p:cNvGraphicFramePr/>
          <p:nvPr/>
        </p:nvGraphicFramePr>
        <p:xfrm>
          <a:off xmlns:a="http://schemas.openxmlformats.org/drawingml/2006/main" x="666750" y="2076450"/>
          <a:ext xmlns:a="http://schemas.openxmlformats.org/drawingml/2006/main" cx="7477125"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4.73억 원">
            <a:extLst xmlns:a="http://schemas.openxmlformats.org/drawingml/2006/main">
              <a:ext uri="{FF2B5EF4-FFF2-40B4-BE49-F238E27FC236}">
                <a16:creationId xmlns:a16="http://schemas.microsoft.com/office/drawing/2014/main" id="{74ED087A-1F28-4389-B497-564E90BF1442}"/>
              </a:ext>
            </a:extLst>
          </p:cNvPr>
          <p:cNvSpPr>
            <a:spLocks xmlns:a="http://schemas.openxmlformats.org/drawingml/2006/main" noGrp="1"/>
          </p:cNvSpPr>
          <p:nvPr/>
        </p:nvSpPr>
        <p:spPr>
          <a:xfrm xmlns:a="http://schemas.openxmlformats.org/drawingml/2006/main">
            <a:off x="8743950" y="2230755"/>
            <a:ext cx="30003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+4.73억 원</a:t>
            </a:r>
          </a:p>
        </p:txBody>
      </p:sp>
      <p:sp>
        <p:nvSpPr>
          <p:cNvPr id="6" name="8월 대비 매출 증가액">
            <a:extLst xmlns:a="http://schemas.openxmlformats.org/drawingml/2006/main">
              <a:ext uri="{FF2B5EF4-FFF2-40B4-BE49-F238E27FC236}">
                <a16:creationId xmlns:a16="http://schemas.microsoft.com/office/drawing/2014/main" id="{5F69F48B-0DD3-482E-A516-8EFB5168EDC8}"/>
              </a:ext>
            </a:extLst>
          </p:cNvPr>
          <p:cNvSpPr>
            <a:spLocks xmlns:a="http://schemas.openxmlformats.org/drawingml/2006/main" noGrp="1"/>
          </p:cNvSpPr>
          <p:nvPr/>
        </p:nvSpPr>
        <p:spPr>
          <a:xfrm xmlns:a="http://schemas.openxmlformats.org/drawingml/2006/main">
            <a:off x="8763000" y="2882265"/>
            <a:ext cx="276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856D6D"/>
                </a:solidFill>
                <a:latin typeface="Gulim"/>
                <a:ea typeface="Gulim"/>
                <a:cs typeface="Gulim"/>
              </a:defRPr>
            </a:pPr>
            <a:r>
              <a:rPr sz="1725" b="0">
                <a:solidFill>
                  <a:srgbClr val="856D6D"/>
                </a:solidFill>
                <a:latin typeface="Gulim"/>
                <a:ea typeface="Gulim"/>
                <a:cs typeface="Gulim"/>
              </a:rPr>
              <a:t>8월 대비 매출 증가액</a:t>
            </a:r>
          </a:p>
        </p:txBody>
      </p:sp>
      <p:sp>
        <p:nvSpPr>
          <p:cNvPr id="7" name="−5.74%">
            <a:extLst xmlns:a="http://schemas.openxmlformats.org/drawingml/2006/main">
              <a:ext uri="{FF2B5EF4-FFF2-40B4-BE49-F238E27FC236}">
                <a16:creationId xmlns:a16="http://schemas.microsoft.com/office/drawing/2014/main" id="{2816A688-7317-474B-BC11-8F458EB316AC}"/>
              </a:ext>
            </a:extLst>
          </p:cNvPr>
          <p:cNvSpPr>
            <a:spLocks xmlns:a="http://schemas.openxmlformats.org/drawingml/2006/main" noGrp="1"/>
          </p:cNvSpPr>
          <p:nvPr/>
        </p:nvSpPr>
        <p:spPr>
          <a:xfrm xmlns:a="http://schemas.openxmlformats.org/drawingml/2006/main">
            <a:off x="8743950" y="3825240"/>
            <a:ext cx="27813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225" b="1">
                <a:solidFill>
                  <a:srgbClr val="CE8B53"/>
                </a:solidFill>
                <a:latin typeface="Gulim"/>
                <a:ea typeface="Gulim"/>
                <a:cs typeface="Gulim"/>
              </a:defRPr>
            </a:pPr>
            <a:r>
              <a:rPr sz="3225" b="1">
                <a:solidFill>
                  <a:srgbClr val="CE8B53"/>
                </a:solidFill>
                <a:latin typeface="Gulim"/>
                <a:ea typeface="Gulim"/>
                <a:cs typeface="Gulim"/>
              </a:rPr>
              <a:t>−5.74%</a:t>
            </a:r>
          </a:p>
        </p:txBody>
      </p:sp>
      <p:sp>
        <p:nvSpPr>
          <p:cNvPr id="8" name="같은 기간 매입액 변화">
            <a:extLst xmlns:a="http://schemas.openxmlformats.org/drawingml/2006/main">
              <a:ext uri="{FF2B5EF4-FFF2-40B4-BE49-F238E27FC236}">
                <a16:creationId xmlns:a16="http://schemas.microsoft.com/office/drawing/2014/main" id="{44C4CA8A-5312-406E-81FB-572207BFC478}"/>
              </a:ext>
            </a:extLst>
          </p:cNvPr>
          <p:cNvSpPr>
            <a:spLocks xmlns:a="http://schemas.openxmlformats.org/drawingml/2006/main" noGrp="1"/>
          </p:cNvSpPr>
          <p:nvPr/>
        </p:nvSpPr>
        <p:spPr>
          <a:xfrm xmlns:a="http://schemas.openxmlformats.org/drawingml/2006/main">
            <a:off x="8763000" y="4425315"/>
            <a:ext cx="27241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856D6D"/>
                </a:solidFill>
                <a:latin typeface="Gulim"/>
                <a:ea typeface="Gulim"/>
                <a:cs typeface="Gulim"/>
              </a:defRPr>
            </a:pPr>
            <a:r>
              <a:rPr sz="1725" b="0">
                <a:solidFill>
                  <a:srgbClr val="856D6D"/>
                </a:solidFill>
                <a:latin typeface="Gulim"/>
                <a:ea typeface="Gulim"/>
                <a:cs typeface="Gulim"/>
              </a:rPr>
              <a:t>같은 기간 매입액 변화</a:t>
            </a:r>
          </a:p>
        </p:txBody>
      </p:sp>
      <p:sp>
        <p:nvSpPr>
          <p:cNvPr id="9" name="매출과 매입의 차액으로 이익이나 현금흐름을 판단할 수 없습니다">
            <a:extLst xmlns:a="http://schemas.openxmlformats.org/drawingml/2006/main">
              <a:ext uri="{FF2B5EF4-FFF2-40B4-BE49-F238E27FC236}">
                <a16:creationId xmlns:a16="http://schemas.microsoft.com/office/drawing/2014/main" id="{8F9999E4-91DC-40D1-B8DD-9A0CA519EA49}"/>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매출과 매입의 차액으로 이익이나 현금흐름을 판단할 수 없습니다.</a:t>
            </a:r>
          </a:p>
        </p:txBody>
      </p:sp>
    </p:spTree>
    <p:extLst>
      <p:ext uri="{BB962C8B-B14F-4D97-AF65-F5344CB8AC3E}">
        <p14:creationId xmlns:p14="http://schemas.microsoft.com/office/powerpoint/2010/main" val="774013106"/>
      </p:ext>
    </p:extLst>
  </p:cSld>
</p:sld>
</file>

<file path=ppt/slides/slide4.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매출 증가는 거래 건수 확대가 주도">
            <a:extLst xmlns:a="http://schemas.openxmlformats.org/drawingml/2006/main">
              <a:ext uri="{FF2B5EF4-FFF2-40B4-BE49-F238E27FC236}">
                <a16:creationId xmlns:a16="http://schemas.microsoft.com/office/drawing/2014/main" id="{B58EA042-0919-49A8-95EF-5D3EDC1342B5}"/>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매출 증가는 거래 건수 확대가 주도</a:t>
            </a:r>
          </a:p>
        </p:txBody>
      </p:sp>
      <p:sp>
        <p:nvSpPr>
          <p:cNvPr id="2" name="8월 대비 9월 매출 증감의 분해, 억 원">
            <a:extLst xmlns:a="http://schemas.openxmlformats.org/drawingml/2006/main">
              <a:ext uri="{FF2B5EF4-FFF2-40B4-BE49-F238E27FC236}">
                <a16:creationId xmlns:a16="http://schemas.microsoft.com/office/drawing/2014/main" id="{80220864-585E-4368-BF6D-938D757B9EB2}"/>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8월 대비 9월 매출 증감의 분해, 억 원</a:t>
            </a:r>
          </a:p>
        </p:txBody>
      </p:sp>
      <p:sp>
        <p:nvSpPr>
          <p:cNvPr id="3" name="04">
            <a:extLst xmlns:a="http://schemas.openxmlformats.org/drawingml/2006/main">
              <a:ext uri="{FF2B5EF4-FFF2-40B4-BE49-F238E27FC236}">
                <a16:creationId xmlns:a16="http://schemas.microsoft.com/office/drawing/2014/main" id="{B263DD79-F2E9-4700-90F6-00D86CD598AC}"/>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04</a:t>
            </a:r>
          </a:p>
        </p:txBody>
      </p:sp>
      <p:graphicFrame>
        <p:nvGraphicFramePr>
          <p:cNvPr id="15" name="Chart"/>
          <p:cNvGraphicFramePr/>
          <p:nvPr/>
        </p:nvGraphicFramePr>
        <p:xfrm>
          <a:off xmlns:a="http://schemas.openxmlformats.org/drawingml/2006/main" x="666750" y="2076450"/>
          <a:ext xmlns:a="http://schemas.openxmlformats.org/drawingml/2006/main" cx="750570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34.48%">
            <a:extLst xmlns:a="http://schemas.openxmlformats.org/drawingml/2006/main">
              <a:ext uri="{FF2B5EF4-FFF2-40B4-BE49-F238E27FC236}">
                <a16:creationId xmlns:a16="http://schemas.microsoft.com/office/drawing/2014/main" id="{D59A093C-CBB0-4450-8413-0CA45E4AA731}"/>
              </a:ext>
            </a:extLst>
          </p:cNvPr>
          <p:cNvSpPr>
            <a:spLocks xmlns:a="http://schemas.openxmlformats.org/drawingml/2006/main" noGrp="1"/>
          </p:cNvSpPr>
          <p:nvPr/>
        </p:nvSpPr>
        <p:spPr>
          <a:xfrm xmlns:a="http://schemas.openxmlformats.org/drawingml/2006/main">
            <a:off x="8763000" y="2145030"/>
            <a:ext cx="295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+34.48%</a:t>
            </a:r>
          </a:p>
        </p:txBody>
      </p:sp>
      <p:sp>
        <p:nvSpPr>
          <p:cNvPr id="6" name="거래 건수 증가">
            <a:extLst xmlns:a="http://schemas.openxmlformats.org/drawingml/2006/main">
              <a:ext uri="{FF2B5EF4-FFF2-40B4-BE49-F238E27FC236}">
                <a16:creationId xmlns:a16="http://schemas.microsoft.com/office/drawing/2014/main" id="{49F49578-372B-41D7-AB7D-6D977D47AC9B}"/>
              </a:ext>
            </a:extLst>
          </p:cNvPr>
          <p:cNvSpPr>
            <a:spLocks xmlns:a="http://schemas.openxmlformats.org/drawingml/2006/main" noGrp="1"/>
          </p:cNvSpPr>
          <p:nvPr/>
        </p:nvSpPr>
        <p:spPr>
          <a:xfrm xmlns:a="http://schemas.openxmlformats.org/drawingml/2006/main">
            <a:off x="8763000" y="2770823"/>
            <a:ext cx="26479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4B212B"/>
                </a:solidFill>
                <a:latin typeface="Gulim"/>
                <a:ea typeface="Gulim"/>
                <a:cs typeface="Gulim"/>
              </a:defRPr>
            </a:pPr>
            <a:r>
              <a:rPr sz="1875" b="0">
                <a:solidFill>
                  <a:srgbClr val="4B212B"/>
                </a:solidFill>
                <a:latin typeface="Gulim"/>
                <a:ea typeface="Gulim"/>
                <a:cs typeface="Gulim"/>
              </a:rPr>
              <a:t>거래 건수 증가</a:t>
            </a:r>
          </a:p>
        </p:txBody>
      </p:sp>
      <p:sp>
        <p:nvSpPr>
          <p:cNvPr id="7" name="−10.04%">
            <a:extLst xmlns:a="http://schemas.openxmlformats.org/drawingml/2006/main">
              <a:ext uri="{FF2B5EF4-FFF2-40B4-BE49-F238E27FC236}">
                <a16:creationId xmlns:a16="http://schemas.microsoft.com/office/drawing/2014/main" id="{79BE0874-8523-40A5-828A-147B964A4985}"/>
              </a:ext>
            </a:extLst>
          </p:cNvPr>
          <p:cNvSpPr>
            <a:spLocks xmlns:a="http://schemas.openxmlformats.org/drawingml/2006/main" noGrp="1"/>
          </p:cNvSpPr>
          <p:nvPr/>
        </p:nvSpPr>
        <p:spPr>
          <a:xfrm xmlns:a="http://schemas.openxmlformats.org/drawingml/2006/main">
            <a:off x="8763000" y="3550920"/>
            <a:ext cx="295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CE8B53"/>
                </a:solidFill>
                <a:latin typeface="Gulim"/>
                <a:ea typeface="Gulim"/>
                <a:cs typeface="Gulim"/>
              </a:defRPr>
            </a:pPr>
            <a:r>
              <a:rPr sz="3450" b="1">
                <a:solidFill>
                  <a:srgbClr val="CE8B53"/>
                </a:solidFill>
                <a:latin typeface="Gulim"/>
                <a:ea typeface="Gulim"/>
                <a:cs typeface="Gulim"/>
              </a:rPr>
              <a:t>−10.04%</a:t>
            </a:r>
          </a:p>
        </p:txBody>
      </p:sp>
      <p:sp>
        <p:nvSpPr>
          <p:cNvPr id="8" name="건당 평균금액 변화">
            <a:extLst xmlns:a="http://schemas.openxmlformats.org/drawingml/2006/main">
              <a:ext uri="{FF2B5EF4-FFF2-40B4-BE49-F238E27FC236}">
                <a16:creationId xmlns:a16="http://schemas.microsoft.com/office/drawing/2014/main" id="{DFF362E6-E9F7-415B-AEF8-C2FF9082DA12}"/>
              </a:ext>
            </a:extLst>
          </p:cNvPr>
          <p:cNvSpPr>
            <a:spLocks xmlns:a="http://schemas.openxmlformats.org/drawingml/2006/main" noGrp="1"/>
          </p:cNvSpPr>
          <p:nvPr/>
        </p:nvSpPr>
        <p:spPr>
          <a:xfrm xmlns:a="http://schemas.openxmlformats.org/drawingml/2006/main">
            <a:off x="8763000" y="4176713"/>
            <a:ext cx="27146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4B212B"/>
                </a:solidFill>
                <a:latin typeface="Gulim"/>
                <a:ea typeface="Gulim"/>
                <a:cs typeface="Gulim"/>
              </a:defRPr>
            </a:pPr>
            <a:r>
              <a:rPr sz="1875" b="0">
                <a:solidFill>
                  <a:srgbClr val="4B212B"/>
                </a:solidFill>
                <a:latin typeface="Gulim"/>
                <a:ea typeface="Gulim"/>
                <a:cs typeface="Gulim"/>
              </a:rPr>
              <a:t>건당 평균금액 변화</a:t>
            </a:r>
          </a:p>
        </p:txBody>
      </p:sp>
      <p:sp>
        <p:nvSpPr>
          <p:cNvPr id="9" name="신규 부서의 소액 거래 유입 영향이 큽니다. 기존 8개 부서의">
            <a:extLst xmlns:a="http://schemas.openxmlformats.org/drawingml/2006/main">
              <a:ext uri="{FF2B5EF4-FFF2-40B4-BE49-F238E27FC236}">
                <a16:creationId xmlns:a16="http://schemas.microsoft.com/office/drawing/2014/main" id="{02F0AFCE-8DDB-4BBA-B6DE-249F4ADA5879}"/>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신규 부서의 소액 거래 유입 영향이 큽니다. 기존 8개 부서의 건당 평균은 4.95% 증가했습니다.</a:t>
            </a:r>
          </a:p>
        </p:txBody>
      </p:sp>
    </p:spTree>
    <p:extLst>
      <p:ext uri="{BB962C8B-B14F-4D97-AF65-F5344CB8AC3E}">
        <p14:creationId xmlns:p14="http://schemas.microsoft.com/office/powerpoint/2010/main" val="332331323"/>
      </p:ext>
    </p:extLst>
  </p:cSld>
</p:sld>
</file>

<file path=ppt/slides/slide5.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기업과 해외가 증가분의 84.58% 차지">
            <a:extLst xmlns:a="http://schemas.openxmlformats.org/drawingml/2006/main">
              <a:ext uri="{FF2B5EF4-FFF2-40B4-BE49-F238E27FC236}">
                <a16:creationId xmlns:a16="http://schemas.microsoft.com/office/drawing/2014/main" id="{E8F2260F-2889-42D0-A274-B28FD0970E2C}"/>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기업과 해외가 증가분의 84.58% 차지</a:t>
            </a:r>
          </a:p>
        </p:txBody>
      </p:sp>
      <p:sp>
        <p:nvSpPr>
          <p:cNvPr id="2" name="8월 대비 9월 부서별 매출 증감, 억 원">
            <a:extLst xmlns:a="http://schemas.openxmlformats.org/drawingml/2006/main">
              <a:ext uri="{FF2B5EF4-FFF2-40B4-BE49-F238E27FC236}">
                <a16:creationId xmlns:a16="http://schemas.microsoft.com/office/drawing/2014/main" id="{28ACD393-8B40-4121-A5DD-E121A1B717C6}"/>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8월 대비 9월 부서별 매출 증감, 억 원</a:t>
            </a:r>
          </a:p>
        </p:txBody>
      </p:sp>
      <p:sp>
        <p:nvSpPr>
          <p:cNvPr id="3" name="05">
            <a:extLst xmlns:a="http://schemas.openxmlformats.org/drawingml/2006/main">
              <a:ext uri="{FF2B5EF4-FFF2-40B4-BE49-F238E27FC236}">
                <a16:creationId xmlns:a16="http://schemas.microsoft.com/office/drawing/2014/main" id="{AB3E65FD-0E95-4763-A264-0BDEAC65C16B}"/>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05</a:t>
            </a:r>
          </a:p>
        </p:txBody>
      </p:sp>
      <p:graphicFrame>
        <p:nvGraphicFramePr>
          <p:cNvPr id="14" name="Chart"/>
          <p:cNvGraphicFramePr/>
          <p:nvPr/>
        </p:nvGraphicFramePr>
        <p:xfrm>
          <a:off xmlns:a="http://schemas.openxmlformats.org/drawingml/2006/main" x="666750" y="2076450"/>
          <a:ext xmlns:a="http://schemas.openxmlformats.org/drawingml/2006/main" cx="756285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78.70%">
            <a:extLst xmlns:a="http://schemas.openxmlformats.org/drawingml/2006/main">
              <a:ext uri="{FF2B5EF4-FFF2-40B4-BE49-F238E27FC236}">
                <a16:creationId xmlns:a16="http://schemas.microsoft.com/office/drawing/2014/main" id="{37EE12CC-FAA9-442F-A2FF-A61C8D4C0850}"/>
              </a:ext>
            </a:extLst>
          </p:cNvPr>
          <p:cNvSpPr>
            <a:spLocks xmlns:a="http://schemas.openxmlformats.org/drawingml/2006/main" noGrp="1"/>
          </p:cNvSpPr>
          <p:nvPr/>
        </p:nvSpPr>
        <p:spPr>
          <a:xfrm xmlns:a="http://schemas.openxmlformats.org/drawingml/2006/main">
            <a:off x="8763000" y="2376488"/>
            <a:ext cx="2819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900" b="1">
                <a:solidFill>
                  <a:srgbClr val="4B212B"/>
                </a:solidFill>
                <a:latin typeface="Gulim"/>
                <a:ea typeface="Gulim"/>
                <a:cs typeface="Gulim"/>
              </a:defRPr>
            </a:pPr>
            <a:r>
              <a:rPr sz="3900" b="1">
                <a:solidFill>
                  <a:srgbClr val="4B212B"/>
                </a:solidFill>
                <a:latin typeface="Gulim"/>
                <a:ea typeface="Gulim"/>
                <a:cs typeface="Gulim"/>
              </a:rPr>
              <a:t>78.70%</a:t>
            </a:r>
          </a:p>
        </p:txBody>
      </p:sp>
      <p:sp>
        <p:nvSpPr>
          <p:cNvPr id="6" name="기업과 해외의">
            <a:extLst xmlns:a="http://schemas.openxmlformats.org/drawingml/2006/main">
              <a:ext uri="{FF2B5EF4-FFF2-40B4-BE49-F238E27FC236}">
                <a16:creationId xmlns:a16="http://schemas.microsoft.com/office/drawing/2014/main" id="{8A6F491C-58ED-4924-B4C8-F500CED5ADB2}"/>
              </a:ext>
            </a:extLst>
          </p:cNvPr>
          <p:cNvSpPr>
            <a:spLocks xmlns:a="http://schemas.openxmlformats.org/drawingml/2006/main" noGrp="1"/>
          </p:cNvSpPr>
          <p:nvPr/>
        </p:nvSpPr>
        <p:spPr>
          <a:xfrm xmlns:a="http://schemas.openxmlformats.org/drawingml/2006/main">
            <a:off x="8763000" y="3027998"/>
            <a:ext cx="2857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4B212B"/>
                </a:solidFill>
                <a:latin typeface="Gulim"/>
                <a:ea typeface="Gulim"/>
                <a:cs typeface="Gulim"/>
              </a:defRPr>
            </a:pPr>
            <a:r>
              <a:rPr sz="2025" b="0">
                <a:solidFill>
                  <a:srgbClr val="4B212B"/>
                </a:solidFill>
                <a:latin typeface="Gulim"/>
                <a:ea typeface="Gulim"/>
                <a:cs typeface="Gulim"/>
              </a:rPr>
              <a:t>기업과 해외의</a:t>
            </a:r>
          </a:p>
          <a:p xmlns:a="http://schemas.openxmlformats.org/drawingml/2006/main">
            <a:pPr algn="l">
              <a:buNone/>
              <a:defRPr sz="2025" b="0">
                <a:solidFill>
                  <a:srgbClr val="4B212B"/>
                </a:solidFill>
                <a:latin typeface="Gulim"/>
                <a:ea typeface="Gulim"/>
                <a:cs typeface="Gulim"/>
              </a:defRPr>
            </a:pPr>
            <a:r>
              <a:rPr sz="2025" b="0">
                <a:solidFill>
                  <a:srgbClr val="4B212B"/>
                </a:solidFill>
                <a:latin typeface="Gulim"/>
                <a:ea typeface="Gulim"/>
                <a:cs typeface="Gulim"/>
              </a:rPr>
              <a:t>3개월 매출 비중</a:t>
            </a:r>
          </a:p>
        </p:txBody>
      </p:sp>
      <p:sp>
        <p:nvSpPr>
          <p:cNvPr id="7" name="대형 거래가 다음 달에도">
            <a:extLst xmlns:a="http://schemas.openxmlformats.org/drawingml/2006/main">
              <a:ext uri="{FF2B5EF4-FFF2-40B4-BE49-F238E27FC236}">
                <a16:creationId xmlns:a16="http://schemas.microsoft.com/office/drawing/2014/main" id="{D4A4FE85-3AB0-4B92-AB53-0F498429B83F}"/>
              </a:ext>
            </a:extLst>
          </p:cNvPr>
          <p:cNvSpPr>
            <a:spLocks xmlns:a="http://schemas.openxmlformats.org/drawingml/2006/main" noGrp="1"/>
          </p:cNvSpPr>
          <p:nvPr/>
        </p:nvSpPr>
        <p:spPr>
          <a:xfrm xmlns:a="http://schemas.openxmlformats.org/drawingml/2006/main">
            <a:off x="8763000" y="4373880"/>
            <a:ext cx="28575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대형 거래가 다음 달에도</a:t>
            </a:r>
          </a:p>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이어지는지 확인할 필요</a:t>
            </a:r>
          </a:p>
        </p:txBody>
      </p:sp>
      <p:sp>
        <p:nvSpPr>
          <p:cNvPr id="8" name="부서 집중을 보여주는 수치입니다. 거래처 식별자가 없어 고객 ">
            <a:extLst xmlns:a="http://schemas.openxmlformats.org/drawingml/2006/main">
              <a:ext uri="{FF2B5EF4-FFF2-40B4-BE49-F238E27FC236}">
                <a16:creationId xmlns:a16="http://schemas.microsoft.com/office/drawing/2014/main" id="{74F1EDCC-65C5-4E44-9B1F-3B3D45390E22}"/>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부서 집중을 보여주는 수치입니다. 거래처 식별자가 없어 고객 집중도는 확인할 수 없습니다.</a:t>
            </a:r>
          </a:p>
        </p:txBody>
      </p:sp>
    </p:spTree>
    <p:extLst>
      <p:ext uri="{BB962C8B-B14F-4D97-AF65-F5344CB8AC3E}">
        <p14:creationId xmlns:p14="http://schemas.microsoft.com/office/powerpoint/2010/main" val="1254353133"/>
      </p:ext>
    </p:extLst>
  </p:cSld>
</p:sld>
</file>

<file path=ppt/slides/slide6.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가전 감소와 온라인 성장은 별도 점검">
            <a:extLst xmlns:a="http://schemas.openxmlformats.org/drawingml/2006/main">
              <a:ext uri="{FF2B5EF4-FFF2-40B4-BE49-F238E27FC236}">
                <a16:creationId xmlns:a16="http://schemas.microsoft.com/office/drawing/2014/main" id="{353BFF97-0EA4-4B99-99F0-08A2DE3B42F8}"/>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가전 감소와 온라인 성장은 별도 점검</a:t>
            </a:r>
          </a:p>
        </p:txBody>
      </p:sp>
      <p:sp>
        <p:nvSpPr>
          <p:cNvPr id="2" name="월별 부서 매출, 억 원">
            <a:extLst xmlns:a="http://schemas.openxmlformats.org/drawingml/2006/main">
              <a:ext uri="{FF2B5EF4-FFF2-40B4-BE49-F238E27FC236}">
                <a16:creationId xmlns:a16="http://schemas.microsoft.com/office/drawing/2014/main" id="{3E6601C4-D8DD-4468-8636-26E6E60000C2}"/>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월별 부서 매출, 억 원</a:t>
            </a:r>
          </a:p>
        </p:txBody>
      </p:sp>
      <p:sp>
        <p:nvSpPr>
          <p:cNvPr id="3" name="06">
            <a:extLst xmlns:a="http://schemas.openxmlformats.org/drawingml/2006/main">
              <a:ext uri="{FF2B5EF4-FFF2-40B4-BE49-F238E27FC236}">
                <a16:creationId xmlns:a16="http://schemas.microsoft.com/office/drawing/2014/main" id="{A6F12352-A9F2-4E9A-8DB4-405A2060F88F}"/>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06</a:t>
            </a:r>
          </a:p>
        </p:txBody>
      </p:sp>
      <p:graphicFrame>
        <p:nvGraphicFramePr>
          <p:cNvPr id="15" name="Chart"/>
          <p:cNvGraphicFramePr/>
          <p:nvPr/>
        </p:nvGraphicFramePr>
        <p:xfrm>
          <a:off xmlns:a="http://schemas.openxmlformats.org/drawingml/2006/main" x="666750" y="2076450"/>
          <a:ext xmlns:a="http://schemas.openxmlformats.org/drawingml/2006/main" cx="750570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가전  −41.94%">
            <a:extLst xmlns:a="http://schemas.openxmlformats.org/drawingml/2006/main">
              <a:ext uri="{FF2B5EF4-FFF2-40B4-BE49-F238E27FC236}">
                <a16:creationId xmlns:a16="http://schemas.microsoft.com/office/drawing/2014/main" id="{ED22D08F-80FB-47F8-8D9E-06ACD3BC18F1}"/>
              </a:ext>
            </a:extLst>
          </p:cNvPr>
          <p:cNvSpPr>
            <a:spLocks xmlns:a="http://schemas.openxmlformats.org/drawingml/2006/main" noGrp="1"/>
          </p:cNvSpPr>
          <p:nvPr/>
        </p:nvSpPr>
        <p:spPr>
          <a:xfrm xmlns:a="http://schemas.openxmlformats.org/drawingml/2006/main">
            <a:off x="8572500" y="2316480"/>
            <a:ext cx="304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1">
                <a:solidFill>
                  <a:srgbClr val="9C6B70"/>
                </a:solidFill>
                <a:latin typeface="Gulim"/>
                <a:ea typeface="Gulim"/>
                <a:cs typeface="Gulim"/>
              </a:defRPr>
            </a:pPr>
            <a:r>
              <a:rPr sz="2550" b="1">
                <a:solidFill>
                  <a:srgbClr val="9C6B70"/>
                </a:solidFill>
                <a:latin typeface="Gulim"/>
                <a:ea typeface="Gulim"/>
                <a:cs typeface="Gulim"/>
              </a:rPr>
              <a:t>가전  −41.94%</a:t>
            </a:r>
          </a:p>
        </p:txBody>
      </p:sp>
      <p:sp>
        <p:nvSpPr>
          <p:cNvPr id="6" name="건수 170건에서 145건">
            <a:extLst xmlns:a="http://schemas.openxmlformats.org/drawingml/2006/main">
              <a:ext uri="{FF2B5EF4-FFF2-40B4-BE49-F238E27FC236}">
                <a16:creationId xmlns:a16="http://schemas.microsoft.com/office/drawing/2014/main" id="{E6032449-7C48-458E-9599-98F5839B3CE2}"/>
              </a:ext>
            </a:extLst>
          </p:cNvPr>
          <p:cNvSpPr>
            <a:spLocks xmlns:a="http://schemas.openxmlformats.org/drawingml/2006/main" noGrp="1"/>
          </p:cNvSpPr>
          <p:nvPr/>
        </p:nvSpPr>
        <p:spPr>
          <a:xfrm xmlns:a="http://schemas.openxmlformats.org/drawingml/2006/main">
            <a:off x="8591550" y="2847975"/>
            <a:ext cx="3000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4B212B"/>
                </a:solidFill>
                <a:latin typeface="Gulim"/>
                <a:ea typeface="Gulim"/>
                <a:cs typeface="Gulim"/>
              </a:defRPr>
            </a:pPr>
            <a:r>
              <a:rPr sz="1725" b="0">
                <a:solidFill>
                  <a:srgbClr val="4B212B"/>
                </a:solidFill>
                <a:latin typeface="Gulim"/>
                <a:ea typeface="Gulim"/>
                <a:cs typeface="Gulim"/>
              </a:rPr>
              <a:t>건수 170건에서 145건</a:t>
            </a:r>
          </a:p>
          <a:p xmlns:a="http://schemas.openxmlformats.org/drawingml/2006/main">
            <a:pPr algn="l">
              <a:buNone/>
              <a:defRPr sz="1725" b="0">
                <a:solidFill>
                  <a:srgbClr val="4B212B"/>
                </a:solidFill>
                <a:latin typeface="Gulim"/>
                <a:ea typeface="Gulim"/>
                <a:cs typeface="Gulim"/>
              </a:defRPr>
            </a:pPr>
            <a:r>
              <a:rPr sz="1725" b="0">
                <a:solidFill>
                  <a:srgbClr val="4B212B"/>
                </a:solidFill>
                <a:latin typeface="Gulim"/>
                <a:ea typeface="Gulim"/>
                <a:cs typeface="Gulim"/>
              </a:rPr>
              <a:t>건당 평균 102.22만 원에서</a:t>
            </a:r>
          </a:p>
          <a:p xmlns:a="http://schemas.openxmlformats.org/drawingml/2006/main">
            <a:pPr algn="l">
              <a:buNone/>
              <a:defRPr sz="1725" b="0">
                <a:solidFill>
                  <a:srgbClr val="4B212B"/>
                </a:solidFill>
                <a:latin typeface="Gulim"/>
                <a:ea typeface="Gulim"/>
                <a:cs typeface="Gulim"/>
              </a:defRPr>
            </a:pPr>
            <a:r>
              <a:rPr sz="1725" b="0">
                <a:solidFill>
                  <a:srgbClr val="4B212B"/>
                </a:solidFill>
                <a:latin typeface="Gulim"/>
                <a:ea typeface="Gulim"/>
                <a:cs typeface="Gulim"/>
              </a:rPr>
              <a:t>69.59만 원으로 감소</a:t>
            </a:r>
          </a:p>
        </p:txBody>
      </p:sp>
      <p:sp>
        <p:nvSpPr>
          <p:cNvPr id="7" name="온라인  +86.5%">
            <a:extLst xmlns:a="http://schemas.openxmlformats.org/drawingml/2006/main">
              <a:ext uri="{FF2B5EF4-FFF2-40B4-BE49-F238E27FC236}">
                <a16:creationId xmlns:a16="http://schemas.microsoft.com/office/drawing/2014/main" id="{3C8BDDBB-5D94-456A-A461-26EC15C5C0A3}"/>
              </a:ext>
            </a:extLst>
          </p:cNvPr>
          <p:cNvSpPr>
            <a:spLocks xmlns:a="http://schemas.openxmlformats.org/drawingml/2006/main" noGrp="1"/>
          </p:cNvSpPr>
          <p:nvPr/>
        </p:nvSpPr>
        <p:spPr>
          <a:xfrm xmlns:a="http://schemas.openxmlformats.org/drawingml/2006/main">
            <a:off x="8572500" y="4365308"/>
            <a:ext cx="304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1">
                <a:solidFill>
                  <a:srgbClr val="4B212B"/>
                </a:solidFill>
                <a:latin typeface="Gulim"/>
                <a:ea typeface="Gulim"/>
                <a:cs typeface="Gulim"/>
              </a:defRPr>
            </a:pPr>
            <a:r>
              <a:rPr sz="2550" b="1">
                <a:solidFill>
                  <a:srgbClr val="4B212B"/>
                </a:solidFill>
                <a:latin typeface="Gulim"/>
                <a:ea typeface="Gulim"/>
                <a:cs typeface="Gulim"/>
              </a:rPr>
              <a:t>온라인  +86.5%</a:t>
            </a:r>
          </a:p>
        </p:txBody>
      </p:sp>
      <p:sp>
        <p:nvSpPr>
          <p:cNvPr id="8" name="7월 대비 9월 매출 변화">
            <a:extLst xmlns:a="http://schemas.openxmlformats.org/drawingml/2006/main">
              <a:ext uri="{FF2B5EF4-FFF2-40B4-BE49-F238E27FC236}">
                <a16:creationId xmlns:a16="http://schemas.microsoft.com/office/drawing/2014/main" id="{B64E70F3-73E0-4A72-8510-23B28764652A}"/>
              </a:ext>
            </a:extLst>
          </p:cNvPr>
          <p:cNvSpPr>
            <a:spLocks xmlns:a="http://schemas.openxmlformats.org/drawingml/2006/main" noGrp="1"/>
          </p:cNvSpPr>
          <p:nvPr/>
        </p:nvSpPr>
        <p:spPr>
          <a:xfrm xmlns:a="http://schemas.openxmlformats.org/drawingml/2006/main">
            <a:off x="8591550" y="4913948"/>
            <a:ext cx="29813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856D6D"/>
                </a:solidFill>
                <a:latin typeface="Gulim"/>
                <a:ea typeface="Gulim"/>
                <a:cs typeface="Gulim"/>
              </a:defRPr>
            </a:pPr>
            <a:r>
              <a:rPr sz="1725" b="0">
                <a:solidFill>
                  <a:srgbClr val="856D6D"/>
                </a:solidFill>
                <a:latin typeface="Gulim"/>
                <a:ea typeface="Gulim"/>
                <a:cs typeface="Gulim"/>
              </a:rPr>
              <a:t>7월 대비 9월 매출 변화</a:t>
            </a:r>
          </a:p>
        </p:txBody>
      </p:sp>
      <p:sp>
        <p:nvSpPr>
          <p:cNvPr id="9" name="가전은 7월의 2,600만 원 거래를 제외해도 31.72% 감">
            <a:extLst xmlns:a="http://schemas.openxmlformats.org/drawingml/2006/main">
              <a:ext uri="{FF2B5EF4-FFF2-40B4-BE49-F238E27FC236}">
                <a16:creationId xmlns:a16="http://schemas.microsoft.com/office/drawing/2014/main" id="{5CF9A258-535C-4A85-939F-7B325F0CEDD9}"/>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가전은 7월의 2,600만 원 거래를 제외해도 31.72% 감소합니다. 상품과 주문 내역 확인이 필요합니다.</a:t>
            </a:r>
          </a:p>
        </p:txBody>
      </p:sp>
    </p:spTree>
    <p:extLst>
      <p:ext uri="{BB962C8B-B14F-4D97-AF65-F5344CB8AC3E}">
        <p14:creationId xmlns:p14="http://schemas.microsoft.com/office/powerpoint/2010/main" val="1158935607"/>
      </p:ext>
    </p:extLst>
  </p:cSld>
</p:sld>
</file>

<file path=ppt/slides/slide7.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카드 건수와 세금계산서 금액의 비중 차이">
            <a:extLst xmlns:a="http://schemas.openxmlformats.org/drawingml/2006/main">
              <a:ext uri="{FF2B5EF4-FFF2-40B4-BE49-F238E27FC236}">
                <a16:creationId xmlns:a16="http://schemas.microsoft.com/office/drawing/2014/main" id="{EF749267-2B34-4B49-B68C-9A99F2389CE1}"/>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카드 건수와 세금계산서 금액의 비중 차이</a:t>
            </a:r>
          </a:p>
        </p:txBody>
      </p:sp>
      <p:sp>
        <p:nvSpPr>
          <p:cNvPr id="2" name="3개월 매출 기준, 유형별 비중">
            <a:extLst xmlns:a="http://schemas.openxmlformats.org/drawingml/2006/main">
              <a:ext uri="{FF2B5EF4-FFF2-40B4-BE49-F238E27FC236}">
                <a16:creationId xmlns:a16="http://schemas.microsoft.com/office/drawing/2014/main" id="{8B9EB7DE-F7E1-4321-864F-3B839D5F1ED4}"/>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3개월 매출 기준, 유형별 비중</a:t>
            </a:r>
          </a:p>
        </p:txBody>
      </p:sp>
      <p:sp>
        <p:nvSpPr>
          <p:cNvPr id="3" name="07">
            <a:extLst xmlns:a="http://schemas.openxmlformats.org/drawingml/2006/main">
              <a:ext uri="{FF2B5EF4-FFF2-40B4-BE49-F238E27FC236}">
                <a16:creationId xmlns:a16="http://schemas.microsoft.com/office/drawing/2014/main" id="{860B2C43-12AE-4809-8856-426AF8A951B4}"/>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07</a:t>
            </a:r>
          </a:p>
        </p:txBody>
      </p:sp>
      <p:graphicFrame>
        <p:nvGraphicFramePr>
          <p:cNvPr id="15" name="Chart"/>
          <p:cNvGraphicFramePr/>
          <p:nvPr/>
        </p:nvGraphicFramePr>
        <p:xfrm>
          <a:off xmlns:a="http://schemas.openxmlformats.org/drawingml/2006/main" x="666750" y="2076450"/>
          <a:ext xmlns:a="http://schemas.openxmlformats.org/drawingml/2006/main" cx="752475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50.80%">
            <a:extLst xmlns:a="http://schemas.openxmlformats.org/drawingml/2006/main">
              <a:ext uri="{FF2B5EF4-FFF2-40B4-BE49-F238E27FC236}">
                <a16:creationId xmlns:a16="http://schemas.microsoft.com/office/drawing/2014/main" id="{58AB5D08-9BFE-4EC6-A6F2-34D2292611AB}"/>
              </a:ext>
            </a:extLst>
          </p:cNvPr>
          <p:cNvSpPr>
            <a:spLocks xmlns:a="http://schemas.openxmlformats.org/drawingml/2006/main" noGrp="1"/>
          </p:cNvSpPr>
          <p:nvPr/>
        </p:nvSpPr>
        <p:spPr>
          <a:xfrm xmlns:a="http://schemas.openxmlformats.org/drawingml/2006/main">
            <a:off x="8763000" y="2299335"/>
            <a:ext cx="2952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CE8B53"/>
                </a:solidFill>
                <a:latin typeface="Gulim"/>
                <a:ea typeface="Gulim"/>
                <a:cs typeface="Gulim"/>
              </a:defRPr>
            </a:pPr>
            <a:r>
              <a:rPr sz="3450" b="1">
                <a:solidFill>
                  <a:srgbClr val="CE8B53"/>
                </a:solidFill>
                <a:latin typeface="Gulim"/>
                <a:ea typeface="Gulim"/>
                <a:cs typeface="Gulim"/>
              </a:rPr>
              <a:t>+50.80%</a:t>
            </a:r>
          </a:p>
        </p:txBody>
      </p:sp>
      <p:sp>
        <p:nvSpPr>
          <p:cNvPr id="6" name="9월 카드 거래 건수">
            <a:extLst xmlns:a="http://schemas.openxmlformats.org/drawingml/2006/main">
              <a:ext uri="{FF2B5EF4-FFF2-40B4-BE49-F238E27FC236}">
                <a16:creationId xmlns:a16="http://schemas.microsoft.com/office/drawing/2014/main" id="{D93FF96F-C029-48F5-B8F0-E1EF420BE3E9}"/>
              </a:ext>
            </a:extLst>
          </p:cNvPr>
          <p:cNvSpPr>
            <a:spLocks xmlns:a="http://schemas.openxmlformats.org/drawingml/2006/main" noGrp="1"/>
          </p:cNvSpPr>
          <p:nvPr/>
        </p:nvSpPr>
        <p:spPr>
          <a:xfrm xmlns:a="http://schemas.openxmlformats.org/drawingml/2006/main">
            <a:off x="8763000" y="2959418"/>
            <a:ext cx="2762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4B212B"/>
                </a:solidFill>
                <a:latin typeface="Gulim"/>
                <a:ea typeface="Gulim"/>
                <a:cs typeface="Gulim"/>
              </a:defRPr>
            </a:pPr>
            <a:r>
              <a:rPr sz="1800" b="0">
                <a:solidFill>
                  <a:srgbClr val="4B212B"/>
                </a:solidFill>
                <a:latin typeface="Gulim"/>
                <a:ea typeface="Gulim"/>
                <a:cs typeface="Gulim"/>
              </a:rPr>
              <a:t>9월 카드 거래 건수</a:t>
            </a:r>
          </a:p>
        </p:txBody>
      </p:sp>
      <p:sp>
        <p:nvSpPr>
          <p:cNvPr id="7" name="+1.95%">
            <a:extLst xmlns:a="http://schemas.openxmlformats.org/drawingml/2006/main">
              <a:ext uri="{FF2B5EF4-FFF2-40B4-BE49-F238E27FC236}">
                <a16:creationId xmlns:a16="http://schemas.microsoft.com/office/drawing/2014/main" id="{AF15A20F-5B91-4FC4-8870-B7779B2EA751}"/>
              </a:ext>
            </a:extLst>
          </p:cNvPr>
          <p:cNvSpPr>
            <a:spLocks xmlns:a="http://schemas.openxmlformats.org/drawingml/2006/main" noGrp="1"/>
          </p:cNvSpPr>
          <p:nvPr/>
        </p:nvSpPr>
        <p:spPr>
          <a:xfrm xmlns:a="http://schemas.openxmlformats.org/drawingml/2006/main">
            <a:off x="8763000" y="4065270"/>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+1.95%</a:t>
            </a:r>
          </a:p>
        </p:txBody>
      </p:sp>
      <p:sp>
        <p:nvSpPr>
          <p:cNvPr id="8" name="같은 기간 카드 매출액">
            <a:extLst xmlns:a="http://schemas.openxmlformats.org/drawingml/2006/main">
              <a:ext uri="{FF2B5EF4-FFF2-40B4-BE49-F238E27FC236}">
                <a16:creationId xmlns:a16="http://schemas.microsoft.com/office/drawing/2014/main" id="{207AC0D1-A3E5-406C-A64E-83DAC54DCC06}"/>
              </a:ext>
            </a:extLst>
          </p:cNvPr>
          <p:cNvSpPr>
            <a:spLocks xmlns:a="http://schemas.openxmlformats.org/drawingml/2006/main" noGrp="1"/>
          </p:cNvSpPr>
          <p:nvPr/>
        </p:nvSpPr>
        <p:spPr>
          <a:xfrm xmlns:a="http://schemas.openxmlformats.org/drawingml/2006/main">
            <a:off x="8763000" y="4682490"/>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4B212B"/>
                </a:solidFill>
                <a:latin typeface="Gulim"/>
                <a:ea typeface="Gulim"/>
                <a:cs typeface="Gulim"/>
              </a:defRPr>
            </a:pPr>
            <a:r>
              <a:rPr sz="1800" b="0">
                <a:solidFill>
                  <a:srgbClr val="4B212B"/>
                </a:solidFill>
                <a:latin typeface="Gulim"/>
                <a:ea typeface="Gulim"/>
                <a:cs typeface="Gulim"/>
              </a:rPr>
              <a:t>같은 기간 카드 매출액</a:t>
            </a:r>
          </a:p>
        </p:txBody>
      </p:sp>
      <p:sp>
        <p:nvSpPr>
          <p:cNvPr id="9" name="카드·세금계산서·현금영수증에는 결제와 증빙 유형이 섞여 있습니">
            <a:extLst xmlns:a="http://schemas.openxmlformats.org/drawingml/2006/main">
              <a:ext uri="{FF2B5EF4-FFF2-40B4-BE49-F238E27FC236}">
                <a16:creationId xmlns:a16="http://schemas.microsoft.com/office/drawing/2014/main" id="{7FFA593B-9BCF-4414-AA73-8312A4919529}"/>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카드·세금계산서·현금영수증에는 결제와 증빙 유형이 섞여 있습니다. 결제 선호의 인과효과로 해석하지 않습니다.</a:t>
            </a:r>
          </a:p>
        </p:txBody>
      </p:sp>
    </p:spTree>
    <p:extLst>
      <p:ext uri="{BB962C8B-B14F-4D97-AF65-F5344CB8AC3E}">
        <p14:creationId xmlns:p14="http://schemas.microsoft.com/office/powerpoint/2010/main" val="1212827790"/>
      </p:ext>
    </p:extLst>
  </p:cSld>
</p:sld>
</file>

<file path=ppt/slides/slide8.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상위 10% 거래가 전체 금액의 59.7% 차지">
            <a:extLst xmlns:a="http://schemas.openxmlformats.org/drawingml/2006/main">
              <a:ext uri="{FF2B5EF4-FFF2-40B4-BE49-F238E27FC236}">
                <a16:creationId xmlns:a16="http://schemas.microsoft.com/office/drawing/2014/main" id="{5717F261-C874-46EE-BD19-7302E16318D7}"/>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상위 10% 거래가 전체 금액의 59.7% 차지</a:t>
            </a:r>
          </a:p>
        </p:txBody>
      </p:sp>
      <p:sp>
        <p:nvSpPr>
          <p:cNvPr id="2" name="매출과 매입을 합친 8,000건 기준">
            <a:extLst xmlns:a="http://schemas.openxmlformats.org/drawingml/2006/main">
              <a:ext uri="{FF2B5EF4-FFF2-40B4-BE49-F238E27FC236}">
                <a16:creationId xmlns:a16="http://schemas.microsoft.com/office/drawing/2014/main" id="{6503C141-0750-4D60-A625-9BB0FF663620}"/>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매출과 매입을 합친 8,000건 기준</a:t>
            </a:r>
          </a:p>
        </p:txBody>
      </p:sp>
      <p:sp>
        <p:nvSpPr>
          <p:cNvPr id="3" name="08">
            <a:extLst xmlns:a="http://schemas.openxmlformats.org/drawingml/2006/main">
              <a:ext uri="{FF2B5EF4-FFF2-40B4-BE49-F238E27FC236}">
                <a16:creationId xmlns:a16="http://schemas.microsoft.com/office/drawing/2014/main" id="{C539A054-8AE7-456E-8797-2E33194F3140}"/>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08</a:t>
            </a:r>
          </a:p>
        </p:txBody>
      </p:sp>
      <p:graphicFrame>
        <p:nvGraphicFramePr>
          <p:cNvPr id="15" name="Chart"/>
          <p:cNvGraphicFramePr/>
          <p:nvPr/>
        </p:nvGraphicFramePr>
        <p:xfrm>
          <a:off xmlns:a="http://schemas.openxmlformats.org/drawingml/2006/main" x="666750" y="2076450"/>
          <a:ext xmlns:a="http://schemas.openxmlformats.org/drawingml/2006/main" cx="632460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119.90만 원">
            <a:extLst xmlns:a="http://schemas.openxmlformats.org/drawingml/2006/main">
              <a:ext uri="{FF2B5EF4-FFF2-40B4-BE49-F238E27FC236}">
                <a16:creationId xmlns:a16="http://schemas.microsoft.com/office/drawing/2014/main" id="{B8308B02-FD88-4DD2-9821-8A50AD22BDEF}"/>
              </a:ext>
            </a:extLst>
          </p:cNvPr>
          <p:cNvSpPr>
            <a:spLocks xmlns:a="http://schemas.openxmlformats.org/drawingml/2006/main" noGrp="1"/>
          </p:cNvSpPr>
          <p:nvPr/>
        </p:nvSpPr>
        <p:spPr>
          <a:xfrm xmlns:a="http://schemas.openxmlformats.org/drawingml/2006/main">
            <a:off x="7962900" y="2239328"/>
            <a:ext cx="361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119.90만 원</a:t>
            </a:r>
          </a:p>
        </p:txBody>
      </p:sp>
      <p:sp>
        <p:nvSpPr>
          <p:cNvPr id="6" name="전체 거래 평균">
            <a:extLst xmlns:a="http://schemas.openxmlformats.org/drawingml/2006/main">
              <a:ext uri="{FF2B5EF4-FFF2-40B4-BE49-F238E27FC236}">
                <a16:creationId xmlns:a16="http://schemas.microsoft.com/office/drawing/2014/main" id="{FF37DE8E-C861-4CE2-A8EA-E893A57FEC3F}"/>
              </a:ext>
            </a:extLst>
          </p:cNvPr>
          <p:cNvSpPr>
            <a:spLocks xmlns:a="http://schemas.openxmlformats.org/drawingml/2006/main" noGrp="1"/>
          </p:cNvSpPr>
          <p:nvPr/>
        </p:nvSpPr>
        <p:spPr>
          <a:xfrm xmlns:a="http://schemas.openxmlformats.org/drawingml/2006/main">
            <a:off x="7991475" y="2873693"/>
            <a:ext cx="33909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전체 거래 평균</a:t>
            </a:r>
          </a:p>
        </p:txBody>
      </p:sp>
      <p:sp>
        <p:nvSpPr>
          <p:cNvPr id="7" name="29.63만 원">
            <a:extLst xmlns:a="http://schemas.openxmlformats.org/drawingml/2006/main">
              <a:ext uri="{FF2B5EF4-FFF2-40B4-BE49-F238E27FC236}">
                <a16:creationId xmlns:a16="http://schemas.microsoft.com/office/drawing/2014/main" id="{99EF505B-17D5-47A1-B466-EB951722A6FA}"/>
              </a:ext>
            </a:extLst>
          </p:cNvPr>
          <p:cNvSpPr>
            <a:spLocks xmlns:a="http://schemas.openxmlformats.org/drawingml/2006/main" noGrp="1"/>
          </p:cNvSpPr>
          <p:nvPr/>
        </p:nvSpPr>
        <p:spPr>
          <a:xfrm xmlns:a="http://schemas.openxmlformats.org/drawingml/2006/main">
            <a:off x="7962900" y="3868103"/>
            <a:ext cx="361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29.63만 원</a:t>
            </a:r>
          </a:p>
        </p:txBody>
      </p:sp>
      <p:sp>
        <p:nvSpPr>
          <p:cNvPr id="8" name="전체 거래 중앙값">
            <a:extLst xmlns:a="http://schemas.openxmlformats.org/drawingml/2006/main">
              <a:ext uri="{FF2B5EF4-FFF2-40B4-BE49-F238E27FC236}">
                <a16:creationId xmlns:a16="http://schemas.microsoft.com/office/drawing/2014/main" id="{408B0607-C800-4014-9AC3-467574F7FAE3}"/>
              </a:ext>
            </a:extLst>
          </p:cNvPr>
          <p:cNvSpPr>
            <a:spLocks xmlns:a="http://schemas.openxmlformats.org/drawingml/2006/main" noGrp="1"/>
          </p:cNvSpPr>
          <p:nvPr/>
        </p:nvSpPr>
        <p:spPr>
          <a:xfrm xmlns:a="http://schemas.openxmlformats.org/drawingml/2006/main">
            <a:off x="7991475" y="4502468"/>
            <a:ext cx="33909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전체 거래 중앙값</a:t>
            </a:r>
          </a:p>
        </p:txBody>
      </p:sp>
      <p:sp>
        <p:nvSpPr>
          <p:cNvPr id="9" name="평균은 중앙값의 약 4.05배입니다. 대형 거래도 정상 거래일">
            <a:extLst xmlns:a="http://schemas.openxmlformats.org/drawingml/2006/main">
              <a:ext uri="{FF2B5EF4-FFF2-40B4-BE49-F238E27FC236}">
                <a16:creationId xmlns:a16="http://schemas.microsoft.com/office/drawing/2014/main" id="{8692B41E-B862-4791-9CDD-3DA4650C7BA2}"/>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평균은 중앙값의 약 4.05배입니다. 대형 거래도 정상 거래일 수 있어 금액만으로 삭제하지 않습니다.</a:t>
            </a:r>
          </a:p>
        </p:txBody>
      </p:sp>
    </p:spTree>
    <p:extLst>
      <p:ext uri="{BB962C8B-B14F-4D97-AF65-F5344CB8AC3E}">
        <p14:creationId xmlns:p14="http://schemas.microsoft.com/office/powerpoint/2010/main" val="1428343728"/>
      </p:ext>
    </p:extLst>
  </p:cSld>
</p:sld>
</file>

<file path=ppt/slides/slide9.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매입 평균 하락에는 부서 구성 변화가 작용">
            <a:extLst xmlns:a="http://schemas.openxmlformats.org/drawingml/2006/main">
              <a:ext uri="{FF2B5EF4-FFF2-40B4-BE49-F238E27FC236}">
                <a16:creationId xmlns:a16="http://schemas.microsoft.com/office/drawing/2014/main" id="{D9D3A837-8642-4D37-BA39-2D5567F12623}"/>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매입 평균 하락에는 부서 구성 변화가 작용</a:t>
            </a:r>
          </a:p>
        </p:txBody>
      </p:sp>
      <p:sp>
        <p:nvSpPr>
          <p:cNvPr id="2" name="매입 건당 평균금액, 만 원">
            <a:extLst xmlns:a="http://schemas.openxmlformats.org/drawingml/2006/main">
              <a:ext uri="{FF2B5EF4-FFF2-40B4-BE49-F238E27FC236}">
                <a16:creationId xmlns:a16="http://schemas.microsoft.com/office/drawing/2014/main" id="{1F13D52F-416B-4251-9611-E415ED28E2A7}"/>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매입 건당 평균금액, 만 원</a:t>
            </a:r>
          </a:p>
        </p:txBody>
      </p:sp>
      <p:sp>
        <p:nvSpPr>
          <p:cNvPr id="3" name="09">
            <a:extLst xmlns:a="http://schemas.openxmlformats.org/drawingml/2006/main">
              <a:ext uri="{FF2B5EF4-FFF2-40B4-BE49-F238E27FC236}">
                <a16:creationId xmlns:a16="http://schemas.microsoft.com/office/drawing/2014/main" id="{CBD6F4A0-FA1F-439C-A570-027FE4DD6153}"/>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09</a:t>
            </a:r>
          </a:p>
        </p:txBody>
      </p:sp>
      <p:graphicFrame>
        <p:nvGraphicFramePr>
          <p:cNvPr id="15" name="Chart"/>
          <p:cNvGraphicFramePr/>
          <p:nvPr/>
        </p:nvGraphicFramePr>
        <p:xfrm>
          <a:off xmlns:a="http://schemas.openxmlformats.org/drawingml/2006/main" x="666750" y="2076450"/>
          <a:ext xmlns:a="http://schemas.openxmlformats.org/drawingml/2006/main" cx="748665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1.25%">
            <a:extLst xmlns:a="http://schemas.openxmlformats.org/drawingml/2006/main">
              <a:ext uri="{FF2B5EF4-FFF2-40B4-BE49-F238E27FC236}">
                <a16:creationId xmlns:a16="http://schemas.microsoft.com/office/drawing/2014/main" id="{3E9E8FEE-0913-420F-9D50-0DF3CBF4056C}"/>
              </a:ext>
            </a:extLst>
          </p:cNvPr>
          <p:cNvSpPr>
            <a:spLocks xmlns:a="http://schemas.openxmlformats.org/drawingml/2006/main" noGrp="1"/>
          </p:cNvSpPr>
          <p:nvPr/>
        </p:nvSpPr>
        <p:spPr>
          <a:xfrm xmlns:a="http://schemas.openxmlformats.org/drawingml/2006/main">
            <a:off x="8763000" y="2342198"/>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−1.25%</a:t>
            </a:r>
          </a:p>
        </p:txBody>
      </p:sp>
      <p:sp>
        <p:nvSpPr>
          <p:cNvPr id="6" name="실제 관측 평균 변화">
            <a:extLst xmlns:a="http://schemas.openxmlformats.org/drawingml/2006/main">
              <a:ext uri="{FF2B5EF4-FFF2-40B4-BE49-F238E27FC236}">
                <a16:creationId xmlns:a16="http://schemas.microsoft.com/office/drawing/2014/main" id="{3E1E7112-C815-4AE1-AACB-5E2ACB02EACD}"/>
              </a:ext>
            </a:extLst>
          </p:cNvPr>
          <p:cNvSpPr>
            <a:spLocks xmlns:a="http://schemas.openxmlformats.org/drawingml/2006/main" noGrp="1"/>
          </p:cNvSpPr>
          <p:nvPr/>
        </p:nvSpPr>
        <p:spPr>
          <a:xfrm xmlns:a="http://schemas.openxmlformats.org/drawingml/2006/main">
            <a:off x="8782050" y="2959418"/>
            <a:ext cx="2762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4B212B"/>
                </a:solidFill>
                <a:latin typeface="Gulim"/>
                <a:ea typeface="Gulim"/>
                <a:cs typeface="Gulim"/>
              </a:defRPr>
            </a:pPr>
            <a:r>
              <a:rPr sz="1800" b="0">
                <a:solidFill>
                  <a:srgbClr val="4B212B"/>
                </a:solidFill>
                <a:latin typeface="Gulim"/>
                <a:ea typeface="Gulim"/>
                <a:cs typeface="Gulim"/>
              </a:rPr>
              <a:t>실제 관측 평균 변화</a:t>
            </a:r>
          </a:p>
        </p:txBody>
      </p:sp>
      <p:sp>
        <p:nvSpPr>
          <p:cNvPr id="7" name="+1.22%">
            <a:extLst xmlns:a="http://schemas.openxmlformats.org/drawingml/2006/main">
              <a:ext uri="{FF2B5EF4-FFF2-40B4-BE49-F238E27FC236}">
                <a16:creationId xmlns:a16="http://schemas.microsoft.com/office/drawing/2014/main" id="{6CFA69A5-0044-467E-AFA9-1896F4DC5E63}"/>
              </a:ext>
            </a:extLst>
          </p:cNvPr>
          <p:cNvSpPr>
            <a:spLocks xmlns:a="http://schemas.openxmlformats.org/drawingml/2006/main" noGrp="1"/>
          </p:cNvSpPr>
          <p:nvPr/>
        </p:nvSpPr>
        <p:spPr>
          <a:xfrm xmlns:a="http://schemas.openxmlformats.org/drawingml/2006/main">
            <a:off x="8763000" y="4073843"/>
            <a:ext cx="2819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CE8B53"/>
                </a:solidFill>
                <a:latin typeface="Gulim"/>
                <a:ea typeface="Gulim"/>
                <a:cs typeface="Gulim"/>
              </a:defRPr>
            </a:pPr>
            <a:r>
              <a:rPr sz="3450" b="1">
                <a:solidFill>
                  <a:srgbClr val="CE8B53"/>
                </a:solidFill>
                <a:latin typeface="Gulim"/>
                <a:ea typeface="Gulim"/>
                <a:cs typeface="Gulim"/>
              </a:rPr>
              <a:t>+1.22%</a:t>
            </a:r>
          </a:p>
        </p:txBody>
      </p:sp>
      <p:sp>
        <p:nvSpPr>
          <p:cNvPr id="8" name="부서 비중 고정 시 변화">
            <a:extLst xmlns:a="http://schemas.openxmlformats.org/drawingml/2006/main">
              <a:ext uri="{FF2B5EF4-FFF2-40B4-BE49-F238E27FC236}">
                <a16:creationId xmlns:a16="http://schemas.microsoft.com/office/drawing/2014/main" id="{9681137F-F8F1-4DCD-A15A-9B86666A9607}"/>
              </a:ext>
            </a:extLst>
          </p:cNvPr>
          <p:cNvSpPr>
            <a:spLocks xmlns:a="http://schemas.openxmlformats.org/drawingml/2006/main" noGrp="1"/>
          </p:cNvSpPr>
          <p:nvPr/>
        </p:nvSpPr>
        <p:spPr>
          <a:xfrm xmlns:a="http://schemas.openxmlformats.org/drawingml/2006/main">
            <a:off x="8782050" y="4691063"/>
            <a:ext cx="2819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4B212B"/>
                </a:solidFill>
                <a:latin typeface="Gulim"/>
                <a:ea typeface="Gulim"/>
                <a:cs typeface="Gulim"/>
              </a:defRPr>
            </a:pPr>
            <a:r>
              <a:rPr sz="1800" b="0">
                <a:solidFill>
                  <a:srgbClr val="4B212B"/>
                </a:solidFill>
                <a:latin typeface="Gulim"/>
                <a:ea typeface="Gulim"/>
                <a:cs typeface="Gulim"/>
              </a:rPr>
              <a:t>부서 비중 고정 시 변화</a:t>
            </a:r>
          </a:p>
        </p:txBody>
      </p:sp>
      <p:sp>
        <p:nvSpPr>
          <p:cNvPr id="9" name="부서 비중은 매입 전체 기간의 거래 건수 비중으로 고정했습니다">
            <a:extLst xmlns:a="http://schemas.openxmlformats.org/drawingml/2006/main">
              <a:ext uri="{FF2B5EF4-FFF2-40B4-BE49-F238E27FC236}">
                <a16:creationId xmlns:a16="http://schemas.microsoft.com/office/drawing/2014/main" id="{B7F7C67E-0463-4B23-90CF-F0AEB5502F5B}"/>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부서 비중은 매입 전체 기간의 거래 건수 비중으로 고정했습니다. 구매 수량과 단가가 없어 단가 절감은 판단할 수 없습니다.</a:t>
            </a:r>
          </a:p>
        </p:txBody>
      </p:sp>
    </p:spTree>
    <p:extLst>
      <p:ext uri="{BB962C8B-B14F-4D97-AF65-F5344CB8AC3E}">
        <p14:creationId xmlns:p14="http://schemas.microsoft.com/office/powerpoint/2010/main" val="1007767874"/>
      </p:ext>
    </p:extLst>
  </p:cSld>
</p:sld>
</file>

<file path=ppt/slides/slide10.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매입은 평일에 집중되고 매출은 주말에도 유지">
            <a:extLst xmlns:a="http://schemas.openxmlformats.org/drawingml/2006/main">
              <a:ext uri="{FF2B5EF4-FFF2-40B4-BE49-F238E27FC236}">
                <a16:creationId xmlns:a16="http://schemas.microsoft.com/office/drawing/2014/main" id="{BB3EEE79-B4AF-4DC7-8AC3-0B07EC5041D8}"/>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매입은 평일에 집중되고 매출은 주말에도 유지</a:t>
            </a:r>
          </a:p>
        </p:txBody>
      </p:sp>
      <p:sp>
        <p:nvSpPr>
          <p:cNvPr id="2" name="요일 구분별 하루 평균 거래 건수">
            <a:extLst xmlns:a="http://schemas.openxmlformats.org/drawingml/2006/main">
              <a:ext uri="{FF2B5EF4-FFF2-40B4-BE49-F238E27FC236}">
                <a16:creationId xmlns:a16="http://schemas.microsoft.com/office/drawing/2014/main" id="{C2C0CD5E-8096-4324-BB13-4751F409020E}"/>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요일 구분별 하루 평균 거래 건수</a:t>
            </a:r>
          </a:p>
        </p:txBody>
      </p:sp>
      <p:sp>
        <p:nvSpPr>
          <p:cNvPr id="3" name="10">
            <a:extLst xmlns:a="http://schemas.openxmlformats.org/drawingml/2006/main">
              <a:ext uri="{FF2B5EF4-FFF2-40B4-BE49-F238E27FC236}">
                <a16:creationId xmlns:a16="http://schemas.microsoft.com/office/drawing/2014/main" id="{A956CA08-7A28-4FAB-91F4-F0055E1969A3}"/>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10</a:t>
            </a:r>
          </a:p>
        </p:txBody>
      </p:sp>
      <p:graphicFrame>
        <p:nvGraphicFramePr>
          <p:cNvPr id="14" name="Chart"/>
          <p:cNvGraphicFramePr/>
          <p:nvPr/>
        </p:nvGraphicFramePr>
        <p:xfrm>
          <a:off xmlns:a="http://schemas.openxmlformats.org/drawingml/2006/main" x="666750" y="2076450"/>
          <a:ext xmlns:a="http://schemas.openxmlformats.org/drawingml/2006/main" cx="752475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약 4배">
            <a:extLst xmlns:a="http://schemas.openxmlformats.org/drawingml/2006/main">
              <a:ext uri="{FF2B5EF4-FFF2-40B4-BE49-F238E27FC236}">
                <a16:creationId xmlns:a16="http://schemas.microsoft.com/office/drawing/2014/main" id="{E8076541-2AB1-4173-B479-AF976964E47A}"/>
              </a:ext>
            </a:extLst>
          </p:cNvPr>
          <p:cNvSpPr>
            <a:spLocks xmlns:a="http://schemas.openxmlformats.org/drawingml/2006/main" noGrp="1"/>
          </p:cNvSpPr>
          <p:nvPr/>
        </p:nvSpPr>
        <p:spPr>
          <a:xfrm xmlns:a="http://schemas.openxmlformats.org/drawingml/2006/main">
            <a:off x="8763000" y="2290763"/>
            <a:ext cx="2809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750" b="1">
                <a:solidFill>
                  <a:srgbClr val="4B212B"/>
                </a:solidFill>
                <a:latin typeface="Gulim"/>
                <a:ea typeface="Gulim"/>
                <a:cs typeface="Gulim"/>
              </a:defRPr>
            </a:pPr>
            <a:r>
              <a:rPr sz="3750" b="1">
                <a:solidFill>
                  <a:srgbClr val="4B212B"/>
                </a:solidFill>
                <a:latin typeface="Gulim"/>
                <a:ea typeface="Gulim"/>
                <a:cs typeface="Gulim"/>
              </a:rPr>
              <a:t>약 4배</a:t>
            </a:r>
          </a:p>
        </p:txBody>
      </p:sp>
      <p:sp>
        <p:nvSpPr>
          <p:cNvPr id="6" name="매입 평일 건수는">
            <a:extLst xmlns:a="http://schemas.openxmlformats.org/drawingml/2006/main">
              <a:ext uri="{FF2B5EF4-FFF2-40B4-BE49-F238E27FC236}">
                <a16:creationId xmlns:a16="http://schemas.microsoft.com/office/drawing/2014/main" id="{8C04852A-9072-409F-852E-48BFEEA94ED5}"/>
              </a:ext>
            </a:extLst>
          </p:cNvPr>
          <p:cNvSpPr>
            <a:spLocks xmlns:a="http://schemas.openxmlformats.org/drawingml/2006/main" noGrp="1"/>
          </p:cNvSpPr>
          <p:nvPr/>
        </p:nvSpPr>
        <p:spPr>
          <a:xfrm xmlns:a="http://schemas.openxmlformats.org/drawingml/2006/main">
            <a:off x="8782050" y="2976563"/>
            <a:ext cx="27241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4B212B"/>
                </a:solidFill>
                <a:latin typeface="Gulim"/>
                <a:ea typeface="Gulim"/>
                <a:cs typeface="Gulim"/>
              </a:defRPr>
            </a:pPr>
            <a:r>
              <a:rPr sz="1950" b="0">
                <a:solidFill>
                  <a:srgbClr val="4B212B"/>
                </a:solidFill>
                <a:latin typeface="Gulim"/>
                <a:ea typeface="Gulim"/>
                <a:cs typeface="Gulim"/>
              </a:rPr>
              <a:t>매입 평일 건수는</a:t>
            </a:r>
          </a:p>
          <a:p xmlns:a="http://schemas.openxmlformats.org/drawingml/2006/main">
            <a:pPr algn="l">
              <a:buNone/>
              <a:defRPr sz="1950" b="0">
                <a:solidFill>
                  <a:srgbClr val="4B212B"/>
                </a:solidFill>
                <a:latin typeface="Gulim"/>
                <a:ea typeface="Gulim"/>
                <a:cs typeface="Gulim"/>
              </a:defRPr>
            </a:pPr>
            <a:r>
              <a:rPr sz="1950" b="0">
                <a:solidFill>
                  <a:srgbClr val="4B212B"/>
                </a:solidFill>
                <a:latin typeface="Gulim"/>
                <a:ea typeface="Gulim"/>
                <a:cs typeface="Gulim"/>
              </a:rPr>
              <a:t>주말의 약 4배</a:t>
            </a:r>
          </a:p>
        </p:txBody>
      </p:sp>
      <p:sp>
        <p:nvSpPr>
          <p:cNvPr id="7" name="매입의 7일 시차">
            <a:extLst xmlns:a="http://schemas.openxmlformats.org/drawingml/2006/main">
              <a:ext uri="{FF2B5EF4-FFF2-40B4-BE49-F238E27FC236}">
                <a16:creationId xmlns:a16="http://schemas.microsoft.com/office/drawing/2014/main" id="{834698B0-CC72-4AE8-B746-1347BF5E15A4}"/>
              </a:ext>
            </a:extLst>
          </p:cNvPr>
          <p:cNvSpPr>
            <a:spLocks xmlns:a="http://schemas.openxmlformats.org/drawingml/2006/main" noGrp="1"/>
          </p:cNvSpPr>
          <p:nvPr/>
        </p:nvSpPr>
        <p:spPr>
          <a:xfrm xmlns:a="http://schemas.openxmlformats.org/drawingml/2006/main">
            <a:off x="8782050" y="4416743"/>
            <a:ext cx="2762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매입의 7일 시차</a:t>
            </a:r>
          </a:p>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자기상관은 0.812</a:t>
            </a:r>
          </a:p>
        </p:txBody>
      </p:sp>
      <p:sp>
        <p:nvSpPr>
          <p:cNvPr id="8" name="거래 건수는 처리 업무량을 점검하는 출발점입니다. 실제 업무시">
            <a:extLst xmlns:a="http://schemas.openxmlformats.org/drawingml/2006/main">
              <a:ext uri="{FF2B5EF4-FFF2-40B4-BE49-F238E27FC236}">
                <a16:creationId xmlns:a16="http://schemas.microsoft.com/office/drawing/2014/main" id="{6DA61D69-1BAB-482C-B76E-D6B34CC38345}"/>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거래 건수는 처리 업무량을 점검하는 출발점입니다. 실제 업무시간이나 인력 필요량을 측정한 값은 아닙니다.</a:t>
            </a:r>
          </a:p>
        </p:txBody>
      </p:sp>
    </p:spTree>
    <p:extLst>
      <p:ext uri="{BB962C8B-B14F-4D97-AF65-F5344CB8AC3E}">
        <p14:creationId xmlns:p14="http://schemas.microsoft.com/office/powerpoint/2010/main" val="1731719195"/>
      </p:ext>
    </p:extLst>
  </p:cSld>
</p:sld>
</file>

<file path=ppt/slides/slide11.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다음 점검은 성장의 반복성과 가전 감소 원인">
            <a:extLst xmlns:a="http://schemas.openxmlformats.org/drawingml/2006/main">
              <a:ext uri="{FF2B5EF4-FFF2-40B4-BE49-F238E27FC236}">
                <a16:creationId xmlns:a16="http://schemas.microsoft.com/office/drawing/2014/main" id="{18D48166-3734-4274-B2B1-66EDB216BF96}"/>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다음 점검은 성장의 반복성과 가전 감소 원인</a:t>
            </a:r>
          </a:p>
        </p:txBody>
      </p:sp>
      <p:sp>
        <p:nvSpPr>
          <p:cNvPr id="2" name="검토 제안이며 실행 일정과 담당자는 별도 협의가 필요합니다.">
            <a:extLst xmlns:a="http://schemas.openxmlformats.org/drawingml/2006/main">
              <a:ext uri="{FF2B5EF4-FFF2-40B4-BE49-F238E27FC236}">
                <a16:creationId xmlns:a16="http://schemas.microsoft.com/office/drawing/2014/main" id="{0DB470B4-C45E-4B6E-A4B5-247DBD73E0A1}"/>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검토 제안이며 실행 일정과 담당자는 별도 협의가 필요합니다.</a:t>
            </a:r>
          </a:p>
        </p:txBody>
      </p:sp>
      <p:sp>
        <p:nvSpPr>
          <p:cNvPr id="3" name="11">
            <a:extLst xmlns:a="http://schemas.openxmlformats.org/drawingml/2006/main">
              <a:ext uri="{FF2B5EF4-FFF2-40B4-BE49-F238E27FC236}">
                <a16:creationId xmlns:a16="http://schemas.microsoft.com/office/drawing/2014/main" id="{9248D3FF-956F-42DC-85E3-0401A05C90FE}"/>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11</a:t>
            </a:r>
          </a:p>
        </p:txBody>
      </p:sp>
      <p:graphicFrame>
        <p:nvGraphicFramePr>
          <p:cNvPr id="11" name=""/>
          <p:cNvGraphicFramePr/>
          <p:nvPr/>
        </p:nvGraphicFramePr>
        <p:xfrm>
          <a:off xmlns:a="http://schemas.openxmlformats.org/drawingml/2006/main" x="723900" y="2209800"/>
          <a:ext xmlns:a="http://schemas.openxmlformats.org/drawingml/2006/main" cx="10706100" cy="3190875"/>
        </p:xfrm>
        <a:graphic xmlns:a="http://schemas.openxmlformats.org/drawingml/2006/main">
          <a:graphicData uri="http://schemas.openxmlformats.org/drawingml/2006/table">
            <a:tbl>
              <a:tblPr firstRow="1" bandRow="0"/>
              <a:tblGrid>
                <a:gridCol w="3333750"/>
                <a:gridCol w="3590925"/>
                <a:gridCol w="4048125"/>
              </a:tblGrid>
              <a:tr h="797719">
                <a:tc>
                  <a:txBody>
                    <a:bodyPr>
                      <a:noAutofit/>
                    </a:bodyPr>
                    <a:lstStyle/>
                    <a:p>
                      <a:pPr algn="l">
                        <a:buNone/>
                      </a:pPr>
                      <a:r>
                        <a:rPr sz="1875" b="1">
                          <a:solidFill>
                            <a:srgbClr val="FFFFFF"/>
                          </a:solidFill>
                          <a:latin typeface="Gulim"/>
                          <a:ea typeface="Gulim"/>
                          <a:cs typeface="Gulim"/>
                        </a:rPr>
                        <a:t>검토 과제</a:t>
                      </a:r>
                    </a:p>
                  </a:txBody>
                  <a:tcPr marL="152400" marR="152400" marT="95250" marB="95250" anchor="ctr">
                    <a:solidFill>
                      <a:srgbClr val="4B212B"/>
                    </a:solidFill>
                  </a:tcPr>
                </a:tc>
                <a:tc>
                  <a:txBody>
                    <a:bodyPr>
                      <a:noAutofit/>
                    </a:bodyPr>
                    <a:lstStyle/>
                    <a:p>
                      <a:pPr algn="ctr">
                        <a:buNone/>
                      </a:pPr>
                      <a:r>
                        <a:rPr sz="1875" b="1">
                          <a:solidFill>
                            <a:srgbClr val="FFFFFF"/>
                          </a:solidFill>
                          <a:latin typeface="Gulim"/>
                          <a:ea typeface="Gulim"/>
                          <a:cs typeface="Gulim"/>
                        </a:rPr>
                        <a:t>확인할 자료</a:t>
                      </a:r>
                    </a:p>
                  </a:txBody>
                  <a:tcPr marL="152400" marR="152400" marT="95250" marB="95250" anchor="ctr">
                    <a:solidFill>
                      <a:srgbClr val="4B212B"/>
                    </a:solidFill>
                  </a:tcPr>
                </a:tc>
                <a:tc>
                  <a:txBody>
                    <a:bodyPr>
                      <a:noAutofit/>
                    </a:bodyPr>
                    <a:lstStyle/>
                    <a:p>
                      <a:pPr algn="ctr">
                        <a:buNone/>
                      </a:pPr>
                      <a:r>
                        <a:rPr sz="1875" b="1">
                          <a:solidFill>
                            <a:srgbClr val="FFFFFF"/>
                          </a:solidFill>
                          <a:latin typeface="Gulim"/>
                          <a:ea typeface="Gulim"/>
                          <a:cs typeface="Gulim"/>
                        </a:rPr>
                        <a:t>보고받을 내용</a:t>
                      </a:r>
                    </a:p>
                  </a:txBody>
                  <a:tcPr marL="152400" marR="152400" marT="95250" marB="95250" anchor="ctr">
                    <a:solidFill>
                      <a:srgbClr val="4B212B"/>
                    </a:solidFill>
                  </a:tcPr>
                </a:tc>
              </a:tr>
              <a:tr h="797719">
                <a:tc>
                  <a:txBody>
                    <a:bodyPr>
                      <a:noAutofit/>
                    </a:bodyPr>
                    <a:lstStyle/>
                    <a:p>
                      <a:pPr algn="l">
                        <a:buNone/>
                      </a:pPr>
                      <a:r>
                        <a:rPr sz="1875" b="0">
                          <a:solidFill>
                            <a:srgbClr val="4B212B"/>
                          </a:solidFill>
                          <a:latin typeface="Gulim"/>
                          <a:ea typeface="Gulim"/>
                          <a:cs typeface="Gulim"/>
                        </a:rPr>
                        <a:t>기업과 해외의 성장</a:t>
                      </a:r>
                    </a:p>
                  </a:txBody>
                  <a:tcPr marL="152400" marR="152400" marT="95250" marB="95250" anchor="ctr">
                    <a:solidFill>
                      <a:srgbClr val="FFF9F0"/>
                    </a:solidFill>
                  </a:tcPr>
                </a:tc>
                <a:tc>
                  <a:txBody>
                    <a:bodyPr>
                      <a:noAutofit/>
                    </a:bodyPr>
                    <a:lstStyle/>
                    <a:p>
                      <a:pPr algn="ctr">
                        <a:buNone/>
                      </a:pPr>
                      <a:r>
                        <a:rPr sz="1875" b="0">
                          <a:solidFill>
                            <a:srgbClr val="4B212B"/>
                          </a:solidFill>
                          <a:latin typeface="Gulim"/>
                          <a:ea typeface="Gulim"/>
                          <a:cs typeface="Gulim"/>
                        </a:rPr>
                        <a:t>거래처와 계약 식별자</a:t>
                      </a:r>
                    </a:p>
                  </a:txBody>
                  <a:tcPr marL="152400" marR="152400" marT="95250" marB="95250" anchor="ctr">
                    <a:solidFill>
                      <a:srgbClr val="FFF9F0"/>
                    </a:solidFill>
                  </a:tcPr>
                </a:tc>
                <a:tc>
                  <a:txBody>
                    <a:bodyPr>
                      <a:noAutofit/>
                    </a:bodyPr>
                    <a:lstStyle/>
                    <a:p>
                      <a:pPr algn="ctr">
                        <a:buNone/>
                      </a:pPr>
                      <a:r>
                        <a:rPr sz="1875" b="0">
                          <a:solidFill>
                            <a:srgbClr val="4B212B"/>
                          </a:solidFill>
                          <a:latin typeface="Gulim"/>
                          <a:ea typeface="Gulim"/>
                          <a:cs typeface="Gulim"/>
                        </a:rPr>
                        <a:t>대형 거래의 반복 여부</a:t>
                      </a:r>
                    </a:p>
                  </a:txBody>
                  <a:tcPr marL="152400" marR="152400" marT="95250" marB="95250" anchor="ctr">
                    <a:solidFill>
                      <a:srgbClr val="FFF9F0"/>
                    </a:solidFill>
                  </a:tcPr>
                </a:tc>
              </a:tr>
              <a:tr h="797719">
                <a:tc>
                  <a:txBody>
                    <a:bodyPr>
                      <a:noAutofit/>
                    </a:bodyPr>
                    <a:lstStyle/>
                    <a:p>
                      <a:pPr algn="l">
                        <a:buNone/>
                      </a:pPr>
                      <a:r>
                        <a:rPr sz="1875" b="0">
                          <a:solidFill>
                            <a:srgbClr val="4B212B"/>
                          </a:solidFill>
                          <a:latin typeface="Gulim"/>
                          <a:ea typeface="Gulim"/>
                          <a:cs typeface="Gulim"/>
                        </a:rPr>
                        <a:t>가전 매출 감소</a:t>
                      </a:r>
                    </a:p>
                  </a:txBody>
                  <a:tcPr marL="152400" marR="152400" marT="95250" marB="95250" anchor="ctr">
                    <a:solidFill>
                      <a:srgbClr val="FFFFFF"/>
                    </a:solidFill>
                  </a:tcPr>
                </a:tc>
                <a:tc>
                  <a:txBody>
                    <a:bodyPr>
                      <a:noAutofit/>
                    </a:bodyPr>
                    <a:lstStyle/>
                    <a:p>
                      <a:pPr algn="ctr">
                        <a:buNone/>
                      </a:pPr>
                      <a:r>
                        <a:rPr sz="1875" b="0">
                          <a:solidFill>
                            <a:srgbClr val="4B212B"/>
                          </a:solidFill>
                          <a:latin typeface="Gulim"/>
                          <a:ea typeface="Gulim"/>
                          <a:cs typeface="Gulim"/>
                        </a:rPr>
                        <a:t>상품과 주문 내역</a:t>
                      </a:r>
                    </a:p>
                  </a:txBody>
                  <a:tcPr marL="152400" marR="152400" marT="95250" marB="95250" anchor="ctr">
                    <a:solidFill>
                      <a:srgbClr val="FFFFFF"/>
                    </a:solidFill>
                  </a:tcPr>
                </a:tc>
                <a:tc>
                  <a:txBody>
                    <a:bodyPr>
                      <a:noAutofit/>
                    </a:bodyPr>
                    <a:lstStyle/>
                    <a:p>
                      <a:pPr algn="ctr">
                        <a:buNone/>
                      </a:pPr>
                      <a:r>
                        <a:rPr sz="1875" b="0">
                          <a:solidFill>
                            <a:srgbClr val="4B212B"/>
                          </a:solidFill>
                          <a:latin typeface="Gulim"/>
                          <a:ea typeface="Gulim"/>
                          <a:cs typeface="Gulim"/>
                        </a:rPr>
                        <a:t>건수와 거래 구성의 변화</a:t>
                      </a:r>
                    </a:p>
                  </a:txBody>
                  <a:tcPr marL="152400" marR="152400" marT="95250" marB="95250" anchor="ctr">
                    <a:solidFill>
                      <a:srgbClr val="FFFFFF"/>
                    </a:solidFill>
                  </a:tcPr>
                </a:tc>
              </a:tr>
              <a:tr h="797719">
                <a:tc>
                  <a:txBody>
                    <a:bodyPr>
                      <a:noAutofit/>
                    </a:bodyPr>
                    <a:lstStyle/>
                    <a:p>
                      <a:pPr algn="l">
                        <a:buNone/>
                      </a:pPr>
                      <a:r>
                        <a:rPr sz="1875" b="0">
                          <a:solidFill>
                            <a:srgbClr val="4B212B"/>
                          </a:solidFill>
                          <a:latin typeface="Gulim"/>
                          <a:ea typeface="Gulim"/>
                          <a:cs typeface="Gulim"/>
                        </a:rPr>
                        <a:t>신규·온라인 및 이상치</a:t>
                      </a:r>
                    </a:p>
                  </a:txBody>
                  <a:tcPr marL="152400" marR="152400" marT="95250" marB="95250" anchor="ctr">
                    <a:solidFill>
                      <a:srgbClr val="FFF9F0"/>
                    </a:solidFill>
                  </a:tcPr>
                </a:tc>
                <a:tc>
                  <a:txBody>
                    <a:bodyPr>
                      <a:noAutofit/>
                    </a:bodyPr>
                    <a:lstStyle/>
                    <a:p>
                      <a:pPr algn="ctr">
                        <a:buNone/>
                      </a:pPr>
                      <a:r>
                        <a:rPr sz="1875" b="0">
                          <a:solidFill>
                            <a:srgbClr val="4B212B"/>
                          </a:solidFill>
                          <a:latin typeface="Gulim"/>
                          <a:ea typeface="Gulim"/>
                          <a:cs typeface="Gulim"/>
                        </a:rPr>
                        <a:t>상품 수량과 원전표</a:t>
                      </a:r>
                    </a:p>
                  </a:txBody>
                  <a:tcPr marL="152400" marR="152400" marT="95250" marB="95250" anchor="ctr">
                    <a:solidFill>
                      <a:srgbClr val="FFF9F0"/>
                    </a:solidFill>
                  </a:tcPr>
                </a:tc>
                <a:tc>
                  <a:txBody>
                    <a:bodyPr>
                      <a:noAutofit/>
                    </a:bodyPr>
                    <a:lstStyle/>
                    <a:p>
                      <a:pPr algn="ctr">
                        <a:buNone/>
                      </a:pPr>
                      <a:r>
                        <a:rPr sz="1875" b="0">
                          <a:solidFill>
                            <a:srgbClr val="4B212B"/>
                          </a:solidFill>
                          <a:latin typeface="Gulim"/>
                          <a:ea typeface="Gulim"/>
                          <a:cs typeface="Gulim"/>
                        </a:rPr>
                        <a:t>성장 구성과 입력 오류 여부</a:t>
                      </a:r>
                    </a:p>
                  </a:txBody>
                  <a:tcPr marL="152400" marR="152400" marT="95250" marB="95250" anchor="ctr">
                    <a:solidFill>
                      <a:srgbClr val="FFF9F0"/>
                    </a:solidFill>
                  </a:tcPr>
                </a:tc>
              </a:tr>
            </a:tbl>
          </a:graphicData>
        </a:graphic>
      </p:graphicFrame>
      <p:sp>
        <p:nvSpPr>
          <p:cNvPr id="5" name="현재 원장만으로 수익성·단가·고객 집중도를 확정하기는 어렵습니">
            <a:extLst xmlns:a="http://schemas.openxmlformats.org/drawingml/2006/main">
              <a:ext uri="{FF2B5EF4-FFF2-40B4-BE49-F238E27FC236}">
                <a16:creationId xmlns:a16="http://schemas.microsoft.com/office/drawing/2014/main" id="{0D09B0A6-597C-470B-BEB8-D5DBCB33CA3D}"/>
              </a:ext>
            </a:extLst>
          </p:cNvPr>
          <p:cNvSpPr>
            <a:spLocks xmlns:a="http://schemas.openxmlformats.org/drawingml/2006/main" noGrp="1"/>
          </p:cNvSpPr>
          <p:nvPr/>
        </p:nvSpPr>
        <p:spPr>
          <a:xfrm xmlns:a="http://schemas.openxmlformats.org/drawingml/2006/main">
            <a:off x="742950" y="5619750"/>
            <a:ext cx="10668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4B212B"/>
                </a:solidFill>
                <a:latin typeface="Gulim"/>
                <a:ea typeface="Gulim"/>
                <a:cs typeface="Gulim"/>
              </a:defRPr>
            </a:pPr>
            <a:r>
              <a:rPr sz="1875" b="1">
                <a:solidFill>
                  <a:srgbClr val="4B212B"/>
                </a:solidFill>
                <a:latin typeface="Gulim"/>
                <a:ea typeface="Gulim"/>
                <a:cs typeface="Gulim"/>
              </a:rPr>
              <a:t>현재 원장만으로 수익성·단가·고객 집중도를 확정하기는 어렵습니다.</a:t>
            </a:r>
          </a:p>
        </p:txBody>
      </p:sp>
    </p:spTree>
    <p:extLst>
      <p:ext uri="{BB962C8B-B14F-4D97-AF65-F5344CB8AC3E}">
        <p14:creationId xmlns:p14="http://schemas.microsoft.com/office/powerpoint/2010/main" val="1824302446"/>
      </p:ext>
    </p:extLst>
  </p:cSld>
</p:sld>
</file>

<file path=ppt/slides/slide12.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부록 1  예측 모형은 거래 대상을 나눠 비교">
            <a:extLst xmlns:a="http://schemas.openxmlformats.org/drawingml/2006/main">
              <a:ext uri="{FF2B5EF4-FFF2-40B4-BE49-F238E27FC236}">
                <a16:creationId xmlns:a16="http://schemas.microsoft.com/office/drawing/2014/main" id="{616E3399-84A3-43EA-841A-2475F92159EF}"/>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부록 1  예측 모형은 거래 대상을 나눠 비교</a:t>
            </a:r>
          </a:p>
        </p:txBody>
      </p:sp>
      <p:sp>
        <p:nvSpPr>
          <p:cNvPr id="2" name="최근 14일의 다음 날 거래 건수 검증, MAE는 작을수록 좋">
            <a:extLst xmlns:a="http://schemas.openxmlformats.org/drawingml/2006/main">
              <a:ext uri="{FF2B5EF4-FFF2-40B4-BE49-F238E27FC236}">
                <a16:creationId xmlns:a16="http://schemas.microsoft.com/office/drawing/2014/main" id="{E48252A2-9524-4D72-98DF-4D0D68EC08A0}"/>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최근 14일의 다음 날 거래 건수 검증, MAE는 작을수록 좋음</a:t>
            </a:r>
          </a:p>
        </p:txBody>
      </p:sp>
      <p:sp>
        <p:nvSpPr>
          <p:cNvPr id="3" name="12">
            <a:extLst xmlns:a="http://schemas.openxmlformats.org/drawingml/2006/main">
              <a:ext uri="{FF2B5EF4-FFF2-40B4-BE49-F238E27FC236}">
                <a16:creationId xmlns:a16="http://schemas.microsoft.com/office/drawing/2014/main" id="{DE757DE3-CE0F-49FF-8965-4144AAFE66DD}"/>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12</a:t>
            </a:r>
          </a:p>
        </p:txBody>
      </p:sp>
      <p:graphicFrame>
        <p:nvGraphicFramePr>
          <p:cNvPr id="11" name="Chart"/>
          <p:cNvGraphicFramePr/>
          <p:nvPr/>
        </p:nvGraphicFramePr>
        <p:xfrm>
          <a:off xmlns:a="http://schemas.openxmlformats.org/drawingml/2006/main" x="666750" y="2076450"/>
          <a:ext xmlns:a="http://schemas.openxmlformats.org/drawingml/2006/main" cx="1095375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이 검증기간에서는 매출은 ETS, 매입은 주간 SARIMA의 ">
            <a:extLst xmlns:a="http://schemas.openxmlformats.org/drawingml/2006/main">
              <a:ext uri="{FF2B5EF4-FFF2-40B4-BE49-F238E27FC236}">
                <a16:creationId xmlns:a16="http://schemas.microsoft.com/office/drawing/2014/main" id="{A308C4F8-5EBF-4F87-825A-FD1552D7E513}"/>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이 검증기간에서는 매출은 ETS, 매입은 주간 SARIMA의 오차가 작았습니다. 장기 우열을 보장하지 않습니다.</a:t>
            </a:r>
          </a:p>
        </p:txBody>
      </p:sp>
    </p:spTree>
    <p:extLst>
      <p:ext uri="{BB962C8B-B14F-4D97-AF65-F5344CB8AC3E}">
        <p14:creationId xmlns:p14="http://schemas.microsoft.com/office/powerpoint/2010/main" val="1562048684"/>
      </p:ext>
    </p:extLst>
  </p:cSld>
</p:sld>
</file>

<file path=ppt/slides/slide13.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부록 2  단순 집단 기준도 강한 비교 대상">
            <a:extLst xmlns:a="http://schemas.openxmlformats.org/drawingml/2006/main">
              <a:ext uri="{FF2B5EF4-FFF2-40B4-BE49-F238E27FC236}">
                <a16:creationId xmlns:a16="http://schemas.microsoft.com/office/drawing/2014/main" id="{55DCBBDB-9DFD-4118-BB90-2823E388CBC0}"/>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부록 2  단순 집단 기준도 강한 비교 대상</a:t>
            </a:r>
          </a:p>
        </p:txBody>
      </p:sp>
      <p:sp>
        <p:nvSpPr>
          <p:cNvPr id="2" name="9월 12일부터 30일까지 1,885건의 금액 예측 MAE, ">
            <a:extLst xmlns:a="http://schemas.openxmlformats.org/drawingml/2006/main">
              <a:ext uri="{FF2B5EF4-FFF2-40B4-BE49-F238E27FC236}">
                <a16:creationId xmlns:a16="http://schemas.microsoft.com/office/drawing/2014/main" id="{E4474885-7DFF-4210-816A-A926EB2C67B9}"/>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9월 12일부터 30일까지 1,885건의 금액 예측 MAE, 만 원</a:t>
            </a:r>
          </a:p>
        </p:txBody>
      </p:sp>
      <p:sp>
        <p:nvSpPr>
          <p:cNvPr id="3" name="13">
            <a:extLst xmlns:a="http://schemas.openxmlformats.org/drawingml/2006/main">
              <a:ext uri="{FF2B5EF4-FFF2-40B4-BE49-F238E27FC236}">
                <a16:creationId xmlns:a16="http://schemas.microsoft.com/office/drawing/2014/main" id="{5FB218FA-79C6-4BDB-9F7F-DC7B48A2A753}"/>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13</a:t>
            </a:r>
          </a:p>
        </p:txBody>
      </p:sp>
      <p:graphicFrame>
        <p:nvGraphicFramePr>
          <p:cNvPr id="14" name="Chart"/>
          <p:cNvGraphicFramePr/>
          <p:nvPr/>
        </p:nvGraphicFramePr>
        <p:xfrm>
          <a:off xmlns:a="http://schemas.openxmlformats.org/drawingml/2006/main" x="666750" y="2076450"/>
          <a:ext xmlns:a="http://schemas.openxmlformats.org/drawingml/2006/main" cx="7620000"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61.43만 원">
            <a:extLst xmlns:a="http://schemas.openxmlformats.org/drawingml/2006/main">
              <a:ext uri="{FF2B5EF4-FFF2-40B4-BE49-F238E27FC236}">
                <a16:creationId xmlns:a16="http://schemas.microsoft.com/office/drawing/2014/main" id="{B5B3FBD0-9D67-4AD0-A917-063863953837}"/>
              </a:ext>
            </a:extLst>
          </p:cNvPr>
          <p:cNvSpPr>
            <a:spLocks xmlns:a="http://schemas.openxmlformats.org/drawingml/2006/main" noGrp="1"/>
          </p:cNvSpPr>
          <p:nvPr/>
        </p:nvSpPr>
        <p:spPr>
          <a:xfrm xmlns:a="http://schemas.openxmlformats.org/drawingml/2006/main">
            <a:off x="8715375" y="2513648"/>
            <a:ext cx="2905125"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375" b="1">
                <a:solidFill>
                  <a:srgbClr val="4B212B"/>
                </a:solidFill>
                <a:latin typeface="Gulim"/>
                <a:ea typeface="Gulim"/>
                <a:cs typeface="Gulim"/>
              </a:defRPr>
            </a:pPr>
            <a:r>
              <a:rPr sz="3375" b="1">
                <a:solidFill>
                  <a:srgbClr val="4B212B"/>
                </a:solidFill>
                <a:latin typeface="Gulim"/>
                <a:ea typeface="Gulim"/>
                <a:cs typeface="Gulim"/>
              </a:rPr>
              <a:t>61.43만 원</a:t>
            </a:r>
          </a:p>
        </p:txBody>
      </p:sp>
      <p:sp>
        <p:nvSpPr>
          <p:cNvPr id="6" name="부서와 거래 구분별">
            <a:extLst xmlns:a="http://schemas.openxmlformats.org/drawingml/2006/main">
              <a:ext uri="{FF2B5EF4-FFF2-40B4-BE49-F238E27FC236}">
                <a16:creationId xmlns:a16="http://schemas.microsoft.com/office/drawing/2014/main" id="{9BF3F944-29F6-4884-9E4F-93C5BB3D2CC7}"/>
              </a:ext>
            </a:extLst>
          </p:cNvPr>
          <p:cNvSpPr>
            <a:spLocks xmlns:a="http://schemas.openxmlformats.org/drawingml/2006/main" noGrp="1"/>
          </p:cNvSpPr>
          <p:nvPr/>
        </p:nvSpPr>
        <p:spPr>
          <a:xfrm xmlns:a="http://schemas.openxmlformats.org/drawingml/2006/main">
            <a:off x="8753475" y="3156585"/>
            <a:ext cx="28003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4B212B"/>
                </a:solidFill>
                <a:latin typeface="Gulim"/>
                <a:ea typeface="Gulim"/>
                <a:cs typeface="Gulim"/>
              </a:defRPr>
            </a:pPr>
            <a:r>
              <a:rPr sz="1950" b="0">
                <a:solidFill>
                  <a:srgbClr val="4B212B"/>
                </a:solidFill>
                <a:latin typeface="Gulim"/>
                <a:ea typeface="Gulim"/>
                <a:cs typeface="Gulim"/>
              </a:rPr>
              <a:t>부서와 거래 구분별</a:t>
            </a:r>
          </a:p>
          <a:p xmlns:a="http://schemas.openxmlformats.org/drawingml/2006/main">
            <a:pPr algn="l">
              <a:buNone/>
              <a:defRPr sz="1950" b="0">
                <a:solidFill>
                  <a:srgbClr val="4B212B"/>
                </a:solidFill>
                <a:latin typeface="Gulim"/>
                <a:ea typeface="Gulim"/>
                <a:cs typeface="Gulim"/>
              </a:defRPr>
            </a:pPr>
            <a:r>
              <a:rPr sz="1950" b="0">
                <a:solidFill>
                  <a:srgbClr val="4B212B"/>
                </a:solidFill>
                <a:latin typeface="Gulim"/>
                <a:ea typeface="Gulim"/>
                <a:cs typeface="Gulim"/>
              </a:rPr>
              <a:t>중앙값의 검증 오차</a:t>
            </a:r>
          </a:p>
        </p:txBody>
      </p:sp>
      <p:sp>
        <p:nvSpPr>
          <p:cNvPr id="7" name="복잡한 모형의 추가 이점은">
            <a:extLst xmlns:a="http://schemas.openxmlformats.org/drawingml/2006/main">
              <a:ext uri="{FF2B5EF4-FFF2-40B4-BE49-F238E27FC236}">
                <a16:creationId xmlns:a16="http://schemas.microsoft.com/office/drawing/2014/main" id="{15A1AC7B-BA07-437D-A288-0A91FDDC0E48}"/>
              </a:ext>
            </a:extLst>
          </p:cNvPr>
          <p:cNvSpPr>
            <a:spLocks xmlns:a="http://schemas.openxmlformats.org/drawingml/2006/main" noGrp="1"/>
          </p:cNvSpPr>
          <p:nvPr/>
        </p:nvSpPr>
        <p:spPr>
          <a:xfrm xmlns:a="http://schemas.openxmlformats.org/drawingml/2006/main">
            <a:off x="8753475" y="4545330"/>
            <a:ext cx="28003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복잡한 모형의 추가 이점은</a:t>
            </a:r>
          </a:p>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다른 기간에서도 확인 필요</a:t>
            </a:r>
          </a:p>
        </p:txBody>
      </p:sp>
      <p:sp>
        <p:nvSpPr>
          <p:cNvPr id="8" name="집단별 평균·중앙값은 보고서의 추가 계산입니다. 모든 방법은 ">
            <a:extLst xmlns:a="http://schemas.openxmlformats.org/drawingml/2006/main">
              <a:ext uri="{FF2B5EF4-FFF2-40B4-BE49-F238E27FC236}">
                <a16:creationId xmlns:a16="http://schemas.microsoft.com/office/drawing/2014/main" id="{E4619935-D670-4D54-A5B8-25050C481144}"/>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집단별 평균·중앙값은 보고서의 추가 계산입니다. 모든 방법은 같은 학습·검증 구간을 사용했습니다.</a:t>
            </a:r>
          </a:p>
        </p:txBody>
      </p:sp>
    </p:spTree>
    <p:extLst>
      <p:ext uri="{BB962C8B-B14F-4D97-AF65-F5344CB8AC3E}">
        <p14:creationId xmlns:p14="http://schemas.microsoft.com/office/powerpoint/2010/main" val="734280244"/>
      </p:ext>
    </p:extLst>
  </p:cSld>
</p:sld>
</file>

<file path=ppt/slides/slide14.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부록 3  신규 부서의 이상치 표시는 재검토 필요">
            <a:extLst xmlns:a="http://schemas.openxmlformats.org/drawingml/2006/main">
              <a:ext uri="{FF2B5EF4-FFF2-40B4-BE49-F238E27FC236}">
                <a16:creationId xmlns:a16="http://schemas.microsoft.com/office/drawing/2014/main" id="{25BC290F-94A2-4477-8491-E4DE6FBCFF55}"/>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부록 3  신규 부서의 이상치 표시는 재검토 필요</a:t>
            </a:r>
          </a:p>
        </p:txBody>
      </p:sp>
      <p:sp>
        <p:nvSpPr>
          <p:cNvPr id="2" name="매출 예측구간의 실제 포괄률, 명목 95%">
            <a:extLst xmlns:a="http://schemas.openxmlformats.org/drawingml/2006/main">
              <a:ext uri="{FF2B5EF4-FFF2-40B4-BE49-F238E27FC236}">
                <a16:creationId xmlns:a16="http://schemas.microsoft.com/office/drawing/2014/main" id="{3F8F75DC-AA35-4516-BF29-8790C78DD371}"/>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매출 예측구간의 실제 포괄률, 명목 95%</a:t>
            </a:r>
          </a:p>
        </p:txBody>
      </p:sp>
      <p:sp>
        <p:nvSpPr>
          <p:cNvPr id="3" name="14">
            <a:extLst xmlns:a="http://schemas.openxmlformats.org/drawingml/2006/main">
              <a:ext uri="{FF2B5EF4-FFF2-40B4-BE49-F238E27FC236}">
                <a16:creationId xmlns:a16="http://schemas.microsoft.com/office/drawing/2014/main" id="{49F6BAE1-FB66-4046-BF0E-2A2A26E42D64}"/>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14</a:t>
            </a:r>
          </a:p>
        </p:txBody>
      </p:sp>
      <p:graphicFrame>
        <p:nvGraphicFramePr>
          <p:cNvPr id="14" name="Chart"/>
          <p:cNvGraphicFramePr/>
          <p:nvPr/>
        </p:nvGraphicFramePr>
        <p:xfrm>
          <a:off xmlns:a="http://schemas.openxmlformats.org/drawingml/2006/main" x="666750" y="2076450"/>
          <a:ext xmlns:a="http://schemas.openxmlformats.org/drawingml/2006/main" cx="6905625" cy="3619500"/>
        </p:xfrm>
        <a:graphic xmlns:a="http://schemas.openxmlformats.org/drawingml/2006/main">
          <a:graphicData uri="http://schemas.openxmlformats.org/drawingml/2006/chart">
            <c:chart xmlns:r="http://schemas.openxmlformats.org/officeDocument/2006/relationships" xmlns:c="http://schemas.openxmlformats.org/drawingml/2006/chart" r:id="rIdPreserved1"/>
          </a:graphicData>
        </a:graphic>
      </p:graphicFrame>
      <p:sp>
        <p:nvSpPr>
          <p:cNvPr id="5" name="신규 부서는 최초">
            <a:extLst xmlns:a="http://schemas.openxmlformats.org/drawingml/2006/main">
              <a:ext uri="{FF2B5EF4-FFF2-40B4-BE49-F238E27FC236}">
                <a16:creationId xmlns:a16="http://schemas.microsoft.com/office/drawing/2014/main" id="{A541513E-6634-4072-8CD1-2B4266925062}"/>
              </a:ext>
            </a:extLst>
          </p:cNvPr>
          <p:cNvSpPr>
            <a:spLocks xmlns:a="http://schemas.openxmlformats.org/drawingml/2006/main" noGrp="1"/>
          </p:cNvSpPr>
          <p:nvPr/>
        </p:nvSpPr>
        <p:spPr>
          <a:xfrm xmlns:a="http://schemas.openxmlformats.org/drawingml/2006/main">
            <a:off x="7962900" y="2205038"/>
            <a:ext cx="36385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1">
                <a:solidFill>
                  <a:srgbClr val="4B212B"/>
                </a:solidFill>
                <a:latin typeface="Gulim"/>
                <a:ea typeface="Gulim"/>
                <a:cs typeface="Gulim"/>
              </a:defRPr>
            </a:pPr>
            <a:r>
              <a:rPr sz="2175" b="1">
                <a:solidFill>
                  <a:srgbClr val="4B212B"/>
                </a:solidFill>
                <a:latin typeface="Gulim"/>
                <a:ea typeface="Gulim"/>
                <a:cs typeface="Gulim"/>
              </a:rPr>
              <a:t>신규 부서는 최초</a:t>
            </a:r>
          </a:p>
          <a:p xmlns:a="http://schemas.openxmlformats.org/drawingml/2006/main">
            <a:pPr algn="l">
              <a:buNone/>
              <a:defRPr sz="2175" b="1">
                <a:solidFill>
                  <a:srgbClr val="4B212B"/>
                </a:solidFill>
                <a:latin typeface="Gulim"/>
                <a:ea typeface="Gulim"/>
                <a:cs typeface="Gulim"/>
              </a:defRPr>
            </a:pPr>
            <a:r>
              <a:rPr sz="2175" b="1">
                <a:solidFill>
                  <a:srgbClr val="4B212B"/>
                </a:solidFill>
                <a:latin typeface="Gulim"/>
                <a:ea typeface="Gulim"/>
                <a:cs typeface="Gulim"/>
              </a:rPr>
              <a:t>학습기간에 매출이 없음</a:t>
            </a:r>
          </a:p>
        </p:txBody>
      </p:sp>
      <p:sp>
        <p:nvSpPr>
          <p:cNvPr id="6" name="새 집단에 모형을 적용한">
            <a:extLst xmlns:a="http://schemas.openxmlformats.org/drawingml/2006/main">
              <a:ext uri="{FF2B5EF4-FFF2-40B4-BE49-F238E27FC236}">
                <a16:creationId xmlns:a16="http://schemas.microsoft.com/office/drawing/2014/main" id="{F0754C15-6CC4-4DCB-B00C-CBD92E04431F}"/>
              </a:ext>
            </a:extLst>
          </p:cNvPr>
          <p:cNvSpPr>
            <a:spLocks xmlns:a="http://schemas.openxmlformats.org/drawingml/2006/main" noGrp="1"/>
          </p:cNvSpPr>
          <p:nvPr/>
        </p:nvSpPr>
        <p:spPr>
          <a:xfrm xmlns:a="http://schemas.openxmlformats.org/drawingml/2006/main">
            <a:off x="7981950" y="3413760"/>
            <a:ext cx="359092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새 집단에 모형을 적용한</a:t>
            </a:r>
          </a:p>
          <a:p xmlns:a="http://schemas.openxmlformats.org/drawingml/2006/main">
            <a:pPr algn="l">
              <a:buNone/>
              <a:defRPr sz="1875" b="0">
                <a:solidFill>
                  <a:srgbClr val="856D6D"/>
                </a:solidFill>
                <a:latin typeface="Gulim"/>
                <a:ea typeface="Gulim"/>
                <a:cs typeface="Gulim"/>
              </a:defRPr>
            </a:pPr>
            <a:r>
              <a:rPr sz="1875" b="0">
                <a:solidFill>
                  <a:srgbClr val="856D6D"/>
                </a:solidFill>
                <a:latin typeface="Gulim"/>
                <a:ea typeface="Gulim"/>
                <a:cs typeface="Gulim"/>
              </a:rPr>
              <a:t>영향을 함께 확인해야 합니다.</a:t>
            </a:r>
          </a:p>
        </p:txBody>
      </p:sp>
      <p:sp>
        <p:nvSpPr>
          <p:cNvPr id="7" name="로그 MAD 후보 4건은">
            <a:extLst xmlns:a="http://schemas.openxmlformats.org/drawingml/2006/main">
              <a:ext uri="{FF2B5EF4-FFF2-40B4-BE49-F238E27FC236}">
                <a16:creationId xmlns:a16="http://schemas.microsoft.com/office/drawing/2014/main" id="{647176B6-0BD0-47B7-A4B4-251E04E0ECB0}"/>
              </a:ext>
            </a:extLst>
          </p:cNvPr>
          <p:cNvSpPr>
            <a:spLocks xmlns:a="http://schemas.openxmlformats.org/drawingml/2006/main" noGrp="1"/>
          </p:cNvSpPr>
          <p:nvPr/>
        </p:nvSpPr>
        <p:spPr>
          <a:xfrm xmlns:a="http://schemas.openxmlformats.org/drawingml/2006/main">
            <a:off x="7981950" y="4733925"/>
            <a:ext cx="35909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4B212B"/>
                </a:solidFill>
                <a:latin typeface="Gulim"/>
                <a:ea typeface="Gulim"/>
                <a:cs typeface="Gulim"/>
              </a:defRPr>
            </a:pPr>
            <a:r>
              <a:rPr sz="2025" b="1">
                <a:solidFill>
                  <a:srgbClr val="4B212B"/>
                </a:solidFill>
                <a:latin typeface="Gulim"/>
                <a:ea typeface="Gulim"/>
                <a:cs typeface="Gulim"/>
              </a:rPr>
              <a:t>로그 MAD 후보 4건은</a:t>
            </a:r>
          </a:p>
          <a:p xmlns:a="http://schemas.openxmlformats.org/drawingml/2006/main">
            <a:pPr algn="l">
              <a:buNone/>
              <a:defRPr sz="2025" b="1">
                <a:solidFill>
                  <a:srgbClr val="4B212B"/>
                </a:solidFill>
                <a:latin typeface="Gulim"/>
                <a:ea typeface="Gulim"/>
                <a:cs typeface="Gulim"/>
              </a:defRPr>
            </a:pPr>
            <a:r>
              <a:rPr sz="2025" b="1">
                <a:solidFill>
                  <a:srgbClr val="4B212B"/>
                </a:solidFill>
                <a:latin typeface="Gulim"/>
                <a:ea typeface="Gulim"/>
                <a:cs typeface="Gulim"/>
              </a:rPr>
              <a:t>원전표 검토 대상</a:t>
            </a:r>
          </a:p>
        </p:txBody>
      </p:sp>
      <p:sp>
        <p:nvSpPr>
          <p:cNvPr id="8" name="이상치 점수는 오류나 부정거래 판정이 아닙니다. 부서별 포괄률">
            <a:extLst xmlns:a="http://schemas.openxmlformats.org/drawingml/2006/main">
              <a:ext uri="{FF2B5EF4-FFF2-40B4-BE49-F238E27FC236}">
                <a16:creationId xmlns:a16="http://schemas.microsoft.com/office/drawing/2014/main" id="{35E90EC4-30DF-4F82-BBAA-16224A3F1214}"/>
              </a:ext>
            </a:extLst>
          </p:cNvPr>
          <p:cNvSpPr>
            <a:spLocks xmlns:a="http://schemas.openxmlformats.org/drawingml/2006/main" noGrp="1"/>
          </p:cNvSpPr>
          <p:nvPr/>
        </p:nvSpPr>
        <p:spPr>
          <a:xfrm xmlns:a="http://schemas.openxmlformats.org/drawingml/2006/main">
            <a:off x="742950" y="58483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856D6D"/>
                </a:solidFill>
                <a:latin typeface="Gulim"/>
                <a:ea typeface="Gulim"/>
                <a:cs typeface="Gulim"/>
              </a:defRPr>
            </a:pPr>
            <a:r>
              <a:rPr sz="1350" b="0">
                <a:solidFill>
                  <a:srgbClr val="856D6D"/>
                </a:solidFill>
                <a:latin typeface="Gulim"/>
                <a:ea typeface="Gulim"/>
                <a:cs typeface="Gulim"/>
              </a:rPr>
              <a:t>이상치 점수는 오류나 부정거래 판정이 아닙니다. 부서별 포괄률은 보고서에서 추가 검증했습니다.</a:t>
            </a:r>
          </a:p>
        </p:txBody>
      </p:sp>
    </p:spTree>
    <p:extLst>
      <p:ext uri="{BB962C8B-B14F-4D97-AF65-F5344CB8AC3E}">
        <p14:creationId xmlns:p14="http://schemas.microsoft.com/office/powerpoint/2010/main" val="1073469073"/>
      </p:ext>
    </p:extLst>
  </p:cSld>
</p:sld>
</file>

<file path=ppt/slides/slide15.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부록 4  분석 범위와 해석 기준">
            <a:extLst xmlns:a="http://schemas.openxmlformats.org/drawingml/2006/main">
              <a:ext uri="{FF2B5EF4-FFF2-40B4-BE49-F238E27FC236}">
                <a16:creationId xmlns:a16="http://schemas.microsoft.com/office/drawing/2014/main" id="{8762C955-EB6A-4B59-8A04-E9E804300643}"/>
              </a:ext>
            </a:extLst>
          </p:cNvPr>
          <p:cNvSpPr>
            <a:spLocks xmlns:a="http://schemas.openxmlformats.org/drawingml/2006/main" noGrp="1"/>
          </p:cNvSpPr>
          <p:nvPr>
            <p:ph type="title" idx="0"/>
          </p:nvPr>
        </p:nvSpPr>
        <p:spPr>
          <a:xfrm xmlns:a="http://schemas.openxmlformats.org/drawingml/2006/main">
            <a:off x="685800" y="5524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4B212B"/>
                </a:solidFill>
                <a:latin typeface="Gulim"/>
                <a:ea typeface="Gulim"/>
                <a:cs typeface="Gulim"/>
              </a:defRPr>
            </a:pPr>
            <a:r>
              <a:rPr sz="3450" b="1">
                <a:solidFill>
                  <a:srgbClr val="4B212B"/>
                </a:solidFill>
                <a:latin typeface="Gulim"/>
                <a:ea typeface="Gulim"/>
                <a:cs typeface="Gulim"/>
              </a:rPr>
              <a:t>부록 4  분석 범위와 해석 기준</a:t>
            </a:r>
          </a:p>
        </p:txBody>
      </p:sp>
      <p:sp>
        <p:nvSpPr>
          <p:cNvPr id="2" name="2026년 7월 1일부터 9월 30일까지, 92일의 실습용 가">
            <a:extLst xmlns:a="http://schemas.openxmlformats.org/drawingml/2006/main">
              <a:ext uri="{FF2B5EF4-FFF2-40B4-BE49-F238E27FC236}">
                <a16:creationId xmlns:a16="http://schemas.microsoft.com/office/drawing/2014/main" id="{4CACAC59-2EBB-41FF-ADD4-0AB008F47DB5}"/>
              </a:ext>
            </a:extLst>
          </p:cNvPr>
          <p:cNvSpPr>
            <a:spLocks xmlns:a="http://schemas.openxmlformats.org/drawingml/2006/main" noGrp="1"/>
          </p:cNvSpPr>
          <p:nvPr>
            <p:ph type="subTitle" idx="1"/>
          </p:nvPr>
        </p:nvSpPr>
        <p:spPr>
          <a:xfrm xmlns:a="http://schemas.openxmlformats.org/drawingml/2006/main">
            <a:off x="714375" y="1400175"/>
            <a:ext cx="10572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00" b="0">
                <a:solidFill>
                  <a:srgbClr val="856D6D"/>
                </a:solidFill>
                <a:latin typeface="Gulim"/>
                <a:ea typeface="Gulim"/>
                <a:cs typeface="Gulim"/>
              </a:defRPr>
            </a:pPr>
            <a:r>
              <a:rPr sz="1800" b="0">
                <a:solidFill>
                  <a:srgbClr val="856D6D"/>
                </a:solidFill>
                <a:latin typeface="Gulim"/>
                <a:ea typeface="Gulim"/>
                <a:cs typeface="Gulim"/>
              </a:rPr>
              <a:t>2026년 7월 1일부터 9월 30일까지, 92일의 실습용 가상 원장</a:t>
            </a:r>
          </a:p>
        </p:txBody>
      </p:sp>
      <p:sp>
        <p:nvSpPr>
          <p:cNvPr id="3" name="15">
            <a:extLst xmlns:a="http://schemas.openxmlformats.org/drawingml/2006/main">
              <a:ext uri="{FF2B5EF4-FFF2-40B4-BE49-F238E27FC236}">
                <a16:creationId xmlns:a16="http://schemas.microsoft.com/office/drawing/2014/main" id="{6E2C3191-CC67-458C-B0DD-1A8E2F74D54A}"/>
              </a:ext>
            </a:extLst>
          </p:cNvPr>
          <p:cNvSpPr>
            <a:spLocks xmlns:a="http://schemas.openxmlformats.org/drawingml/2006/main" noGrp="1"/>
          </p:cNvSpPr>
          <p:nvPr/>
        </p:nvSpPr>
        <p:spPr>
          <a:xfrm xmlns:a="http://schemas.openxmlformats.org/drawingml/2006/main">
            <a:off x="742950" y="6353175"/>
            <a:ext cx="476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856D6D"/>
                </a:solidFill>
                <a:latin typeface="Gulim"/>
                <a:ea typeface="Gulim"/>
                <a:cs typeface="Gulim"/>
              </a:defRPr>
            </a:pPr>
            <a:r>
              <a:rPr sz="1200" b="0">
                <a:solidFill>
                  <a:srgbClr val="856D6D"/>
                </a:solidFill>
                <a:latin typeface="Gulim"/>
                <a:ea typeface="Gulim"/>
                <a:cs typeface="Gulim"/>
              </a:rPr>
              <a:t>15</a:t>
            </a:r>
          </a:p>
        </p:txBody>
      </p:sp>
      <p:graphicFrame>
        <p:nvGraphicFramePr>
          <p:cNvPr id="13" name=""/>
          <p:cNvGraphicFramePr/>
          <p:nvPr/>
        </p:nvGraphicFramePr>
        <p:xfrm>
          <a:off xmlns:a="http://schemas.openxmlformats.org/drawingml/2006/main" x="723900" y="2057400"/>
          <a:ext xmlns:a="http://schemas.openxmlformats.org/drawingml/2006/main" cx="10706100" cy="3019425"/>
        </p:xfrm>
        <a:graphic xmlns:a="http://schemas.openxmlformats.org/drawingml/2006/main">
          <a:graphicData uri="http://schemas.openxmlformats.org/drawingml/2006/table">
            <a:tbl>
              <a:tblPr firstRow="1" bandRow="0"/>
              <a:tblGrid>
                <a:gridCol w="2724150"/>
                <a:gridCol w="8248650"/>
              </a:tblGrid>
              <a:tr h="603885">
                <a:tc>
                  <a:txBody>
                    <a:bodyPr>
                      <a:noAutofit/>
                    </a:bodyPr>
                    <a:lstStyle/>
                    <a:p>
                      <a:pPr algn="l">
                        <a:buNone/>
                      </a:pPr>
                      <a:r>
                        <a:rPr sz="1725" b="1">
                          <a:solidFill>
                            <a:srgbClr val="FFFFFF"/>
                          </a:solidFill>
                          <a:latin typeface="Gulim"/>
                          <a:ea typeface="Gulim"/>
                          <a:cs typeface="Gulim"/>
                        </a:rPr>
                        <a:t>구분</a:t>
                      </a:r>
                    </a:p>
                  </a:txBody>
                  <a:tcPr marL="152400" marR="152400" marT="95250" marB="95250" anchor="ctr">
                    <a:solidFill>
                      <a:srgbClr val="4B212B"/>
                    </a:solidFill>
                  </a:tcPr>
                </a:tc>
                <a:tc>
                  <a:txBody>
                    <a:bodyPr>
                      <a:noAutofit/>
                    </a:bodyPr>
                    <a:lstStyle/>
                    <a:p>
                      <a:pPr algn="ctr">
                        <a:buNone/>
                      </a:pPr>
                      <a:r>
                        <a:rPr sz="1725" b="1">
                          <a:solidFill>
                            <a:srgbClr val="FFFFFF"/>
                          </a:solidFill>
                          <a:latin typeface="Gulim"/>
                          <a:ea typeface="Gulim"/>
                          <a:cs typeface="Gulim"/>
                        </a:rPr>
                        <a:t>범위와 주의점</a:t>
                      </a:r>
                    </a:p>
                  </a:txBody>
                  <a:tcPr marL="152400" marR="152400" marT="95250" marB="95250" anchor="ctr">
                    <a:solidFill>
                      <a:srgbClr val="4B212B"/>
                    </a:solidFill>
                  </a:tcPr>
                </a:tc>
              </a:tr>
              <a:tr h="603885">
                <a:tc>
                  <a:txBody>
                    <a:bodyPr>
                      <a:noAutofit/>
                    </a:bodyPr>
                    <a:lstStyle/>
                    <a:p>
                      <a:pPr algn="l">
                        <a:buNone/>
                      </a:pPr>
                      <a:r>
                        <a:rPr sz="1725" b="0">
                          <a:solidFill>
                            <a:srgbClr val="4B212B"/>
                          </a:solidFill>
                          <a:latin typeface="Gulim"/>
                          <a:ea typeface="Gulim"/>
                          <a:cs typeface="Gulim"/>
                        </a:rPr>
                        <a:t>자료</a:t>
                      </a:r>
                    </a:p>
                  </a:txBody>
                  <a:tcPr marL="152400" marR="152400" marT="95250" marB="95250" anchor="ctr">
                    <a:solidFill>
                      <a:srgbClr val="FFF9F0"/>
                    </a:solidFill>
                  </a:tcPr>
                </a:tc>
                <a:tc>
                  <a:txBody>
                    <a:bodyPr>
                      <a:noAutofit/>
                    </a:bodyPr>
                    <a:lstStyle/>
                    <a:p>
                      <a:pPr algn="ctr">
                        <a:buNone/>
                      </a:pPr>
                      <a:r>
                        <a:rPr sz="1725" b="0">
                          <a:solidFill>
                            <a:srgbClr val="4B212B"/>
                          </a:solidFill>
                          <a:latin typeface="Gulim"/>
                          <a:ea typeface="Gulim"/>
                          <a:cs typeface="Gulim"/>
                        </a:rPr>
                        <a:t>8,000건 / 매출 4,800건 / 매입 3,200건</a:t>
                      </a:r>
                    </a:p>
                  </a:txBody>
                  <a:tcPr marL="152400" marR="152400" marT="95250" marB="95250" anchor="ctr">
                    <a:solidFill>
                      <a:srgbClr val="FFF9F0"/>
                    </a:solidFill>
                  </a:tcPr>
                </a:tc>
              </a:tr>
              <a:tr h="603885">
                <a:tc>
                  <a:txBody>
                    <a:bodyPr>
                      <a:noAutofit/>
                    </a:bodyPr>
                    <a:lstStyle/>
                    <a:p>
                      <a:pPr algn="l">
                        <a:buNone/>
                      </a:pPr>
                      <a:r>
                        <a:rPr sz="1725" b="0">
                          <a:solidFill>
                            <a:srgbClr val="4B212B"/>
                          </a:solidFill>
                          <a:latin typeface="Gulim"/>
                          <a:ea typeface="Gulim"/>
                          <a:cs typeface="Gulim"/>
                        </a:rPr>
                        <a:t>앱의 96개 항목</a:t>
                      </a:r>
                    </a:p>
                  </a:txBody>
                  <a:tcPr marL="152400" marR="152400" marT="95250" marB="95250" anchor="ctr">
                    <a:solidFill>
                      <a:srgbClr val="FFFFFF"/>
                    </a:solidFill>
                  </a:tcPr>
                </a:tc>
                <a:tc>
                  <a:txBody>
                    <a:bodyPr>
                      <a:noAutofit/>
                    </a:bodyPr>
                    <a:lstStyle/>
                    <a:p>
                      <a:pPr algn="ctr">
                        <a:buNone/>
                      </a:pPr>
                      <a:r>
                        <a:rPr sz="1725" b="0">
                          <a:solidFill>
                            <a:srgbClr val="4B212B"/>
                          </a:solidFill>
                          <a:latin typeface="Gulim"/>
                          <a:ea typeface="Gulim"/>
                          <a:cs typeface="Gulim"/>
                        </a:rPr>
                        <a:t>기본 필터 기준 44개 완료, 46개 조건부, 6개 제외</a:t>
                      </a:r>
                    </a:p>
                  </a:txBody>
                  <a:tcPr marL="152400" marR="152400" marT="95250" marB="95250" anchor="ctr">
                    <a:solidFill>
                      <a:srgbClr val="FFFFFF"/>
                    </a:solidFill>
                  </a:tcPr>
                </a:tc>
              </a:tr>
              <a:tr h="603885">
                <a:tc>
                  <a:txBody>
                    <a:bodyPr>
                      <a:noAutofit/>
                    </a:bodyPr>
                    <a:lstStyle/>
                    <a:p>
                      <a:pPr algn="l">
                        <a:buNone/>
                      </a:pPr>
                      <a:r>
                        <a:rPr sz="1725" b="0">
                          <a:solidFill>
                            <a:srgbClr val="4B212B"/>
                          </a:solidFill>
                          <a:latin typeface="Gulim"/>
                          <a:ea typeface="Gulim"/>
                          <a:cs typeface="Gulim"/>
                        </a:rPr>
                        <a:t>통계 결과</a:t>
                      </a:r>
                    </a:p>
                  </a:txBody>
                  <a:tcPr marL="152400" marR="152400" marT="95250" marB="95250" anchor="ctr">
                    <a:solidFill>
                      <a:srgbClr val="FFF9F0"/>
                    </a:solidFill>
                  </a:tcPr>
                </a:tc>
                <a:tc>
                  <a:txBody>
                    <a:bodyPr>
                      <a:noAutofit/>
                    </a:bodyPr>
                    <a:lstStyle/>
                    <a:p>
                      <a:pPr algn="ctr">
                        <a:buNone/>
                      </a:pPr>
                      <a:r>
                        <a:rPr sz="1725" b="0">
                          <a:solidFill>
                            <a:srgbClr val="4B212B"/>
                          </a:solidFill>
                          <a:latin typeface="Gulim"/>
                          <a:ea typeface="Gulim"/>
                          <a:cs typeface="Gulim"/>
                        </a:rPr>
                        <a:t>계산 완료가 통계적 타당성이나 업무상 중요성을 보장하지 않음</a:t>
                      </a:r>
                    </a:p>
                  </a:txBody>
                  <a:tcPr marL="152400" marR="152400" marT="95250" marB="95250" anchor="ctr">
                    <a:solidFill>
                      <a:srgbClr val="FFF9F0"/>
                    </a:solidFill>
                  </a:tcPr>
                </a:tc>
              </a:tr>
              <a:tr h="603885">
                <a:tc>
                  <a:txBody>
                    <a:bodyPr>
                      <a:noAutofit/>
                    </a:bodyPr>
                    <a:lstStyle/>
                    <a:p>
                      <a:pPr algn="l">
                        <a:buNone/>
                      </a:pPr>
                      <a:r>
                        <a:rPr sz="1725" b="0">
                          <a:solidFill>
                            <a:srgbClr val="4B212B"/>
                          </a:solidFill>
                          <a:latin typeface="Gulim"/>
                          <a:ea typeface="Gulim"/>
                          <a:cs typeface="Gulim"/>
                        </a:rPr>
                        <a:t>현재 자료의 한계</a:t>
                      </a:r>
                    </a:p>
                  </a:txBody>
                  <a:tcPr marL="152400" marR="152400" marT="95250" marB="95250" anchor="ctr">
                    <a:solidFill>
                      <a:srgbClr val="FFFFFF"/>
                    </a:solidFill>
                  </a:tcPr>
                </a:tc>
                <a:tc>
                  <a:txBody>
                    <a:bodyPr>
                      <a:noAutofit/>
                    </a:bodyPr>
                    <a:lstStyle/>
                    <a:p>
                      <a:pPr algn="ctr">
                        <a:buNone/>
                      </a:pPr>
                      <a:r>
                        <a:rPr sz="1725" b="0">
                          <a:solidFill>
                            <a:srgbClr val="4B212B"/>
                          </a:solidFill>
                          <a:latin typeface="Gulim"/>
                          <a:ea typeface="Gulim"/>
                          <a:cs typeface="Gulim"/>
                        </a:rPr>
                        <a:t>고객·상품·수량·원가·재고·수금 정보 부족</a:t>
                      </a:r>
                    </a:p>
                  </a:txBody>
                  <a:tcPr marL="152400" marR="152400" marT="95250" marB="95250" anchor="ctr">
                    <a:solidFill>
                      <a:srgbClr val="FFFFFF"/>
                    </a:solidFill>
                  </a:tcPr>
                </a:tc>
              </a:tr>
            </a:tbl>
          </a:graphicData>
        </a:graphic>
      </p:graphicFrame>
      <p:sp>
        <p:nvSpPr>
          <p:cNvPr id="5" name="자료 출처">
            <a:extLst xmlns:a="http://schemas.openxmlformats.org/drawingml/2006/main">
              <a:ext uri="{FF2B5EF4-FFF2-40B4-BE49-F238E27FC236}">
                <a16:creationId xmlns:a16="http://schemas.microsoft.com/office/drawing/2014/main" id="{20060704-074B-480A-A9C7-D6AA0A1BF47D}"/>
              </a:ext>
            </a:extLst>
          </p:cNvPr>
          <p:cNvSpPr>
            <a:spLocks xmlns:a="http://schemas.openxmlformats.org/drawingml/2006/main" noGrp="1"/>
          </p:cNvSpPr>
          <p:nvPr/>
        </p:nvSpPr>
        <p:spPr>
          <a:xfrm xmlns:a="http://schemas.openxmlformats.org/drawingml/2006/main">
            <a:off x="742950" y="5219700"/>
            <a:ext cx="10477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1">
                <a:solidFill>
                  <a:srgbClr val="4B212B"/>
                </a:solidFill>
                <a:latin typeface="Gulim"/>
                <a:ea typeface="Gulim"/>
                <a:cs typeface="Gulim"/>
              </a:defRPr>
            </a:pPr>
            <a:r>
              <a:rPr sz="1875" b="1">
                <a:solidFill>
                  <a:srgbClr val="4B212B"/>
                </a:solidFill>
                <a:latin typeface="Gulim"/>
                <a:ea typeface="Gulim"/>
                <a:cs typeface="Gulim"/>
              </a:rPr>
              <a:t>자료 출처</a:t>
            </a:r>
          </a:p>
        </p:txBody>
      </p:sp>
      <p:sp>
        <p:nvSpPr>
          <p:cNvPr id="6" name="거래원장_8000건.xlsx 및 거래원장 데이터 분석 보고서">
            <a:extLst xmlns:a="http://schemas.openxmlformats.org/drawingml/2006/main">
              <a:ext uri="{FF2B5EF4-FFF2-40B4-BE49-F238E27FC236}">
                <a16:creationId xmlns:a16="http://schemas.microsoft.com/office/drawing/2014/main" id="{F1E6FDA5-F388-4218-8099-BEB7DA39FB9A}"/>
              </a:ext>
            </a:extLst>
          </p:cNvPr>
          <p:cNvSpPr>
            <a:spLocks xmlns:a="http://schemas.openxmlformats.org/drawingml/2006/main" noGrp="1"/>
          </p:cNvSpPr>
          <p:nvPr/>
        </p:nvSpPr>
        <p:spPr>
          <a:xfrm xmlns:a="http://schemas.openxmlformats.org/drawingml/2006/main">
            <a:off x="742950" y="560070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856D6D"/>
                </a:solidFill>
                <a:latin typeface="Gulim"/>
                <a:ea typeface="Gulim"/>
                <a:cs typeface="Gulim"/>
              </a:defRPr>
            </a:pPr>
            <a:r>
              <a:rPr sz="1725" b="0">
                <a:solidFill>
                  <a:srgbClr val="856D6D"/>
                </a:solidFill>
                <a:latin typeface="Gulim"/>
                <a:ea typeface="Gulim"/>
                <a:cs typeface="Gulim"/>
              </a:rPr>
              <a:t>거래원장_8000건.xlsx 및 거래원장 데이터 분석 보고서</a:t>
            </a:r>
          </a:p>
        </p:txBody>
      </p:sp>
      <p:sp>
        <p:nvSpPr>
          <p:cNvPr id="7" name="LEDGER LAB 대시보드">
            <a:extLst xmlns:a="http://schemas.openxmlformats.org/drawingml/2006/main">
              <a:ext uri="{FF2B5EF4-FFF2-40B4-BE49-F238E27FC236}">
                <a16:creationId xmlns:a16="http://schemas.microsoft.com/office/drawing/2014/main" id="{50F6D075-D7E6-4590-A14A-D797862107DB}"/>
              </a:ext>
            </a:extLst>
          </p:cNvPr>
          <p:cNvSpPr>
            <a:spLocks xmlns:a="http://schemas.openxmlformats.org/drawingml/2006/main" noGrp="1"/>
          </p:cNvSpPr>
          <p:nvPr/>
        </p:nvSpPr>
        <p:spPr>
          <a:xfrm xmlns:a="http://schemas.openxmlformats.org/drawingml/2006/main">
            <a:off x="742950" y="59912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650" b="0">
                <a:solidFill>
                  <a:srgbClr val="4B212B"/>
                </a:solidFill>
                <a:latin typeface="Gulim"/>
                <a:ea typeface="Gulim"/>
                <a:cs typeface="Gulim"/>
              </a:defRPr>
            </a:pPr>
            <a:r>
              <a:rPr sz="1650" b="0">
                <a:solidFill>
                  <a:srgbClr val="4B212B"/>
                </a:solidFill>
                <a:latin typeface="Gulim"/>
                <a:ea typeface="Gulim"/>
                <a:cs typeface="Gulim"/>
                <a:hlinkClick xmlns:r="http://schemas.openxmlformats.org/officeDocument/2006/relationships" r:id="Rb30a13d0cd634c88"/>
              </a:rPr>
              <a:t>LEDGER LAB 대시보드</a:t>
            </a:r>
          </a:p>
        </p:txBody>
      </p:sp>
    </p:spTree>
    <p:extLst>
      <p:ext uri="{BB962C8B-B14F-4D97-AF65-F5344CB8AC3E}">
        <p14:creationId xmlns:p14="http://schemas.microsoft.com/office/powerpoint/2010/main" val="1483792791"/>
      </p:ext>
    </p:extLst>
  </p:cSld>
</p:sld>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2026-10-01T07:28:28.1010000Z</dcterms:created>
  <dcterms:modified xsi:type="dcterms:W3CDTF">2026-10-01T07:28:28.1010000Z</dcterms:modified>
</coreProperties>
</file>